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8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8660-35BB-40B8-AF9C-C4C6A813B10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07E5-B239-4054-A1D9-6C3E00B19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93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8660-35BB-40B8-AF9C-C4C6A813B10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07E5-B239-4054-A1D9-6C3E00B19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18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8660-35BB-40B8-AF9C-C4C6A813B10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07E5-B239-4054-A1D9-6C3E00B19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6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8660-35BB-40B8-AF9C-C4C6A813B10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07E5-B239-4054-A1D9-6C3E00B199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205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8660-35BB-40B8-AF9C-C4C6A813B10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07E5-B239-4054-A1D9-6C3E00B19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806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8660-35BB-40B8-AF9C-C4C6A813B10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07E5-B239-4054-A1D9-6C3E00B19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92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8660-35BB-40B8-AF9C-C4C6A813B10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07E5-B239-4054-A1D9-6C3E00B19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979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8660-35BB-40B8-AF9C-C4C6A813B10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07E5-B239-4054-A1D9-6C3E00B19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557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8660-35BB-40B8-AF9C-C4C6A813B10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07E5-B239-4054-A1D9-6C3E00B19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11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8660-35BB-40B8-AF9C-C4C6A813B10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07E5-B239-4054-A1D9-6C3E00B19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707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8660-35BB-40B8-AF9C-C4C6A813B10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07E5-B239-4054-A1D9-6C3E00B19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8660-35BB-40B8-AF9C-C4C6A813B10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07E5-B239-4054-A1D9-6C3E00B19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23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8660-35BB-40B8-AF9C-C4C6A813B10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07E5-B239-4054-A1D9-6C3E00B19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69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8660-35BB-40B8-AF9C-C4C6A813B10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07E5-B239-4054-A1D9-6C3E00B19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58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8660-35BB-40B8-AF9C-C4C6A813B10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07E5-B239-4054-A1D9-6C3E00B19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869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8660-35BB-40B8-AF9C-C4C6A813B10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07E5-B239-4054-A1D9-6C3E00B19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53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8660-35BB-40B8-AF9C-C4C6A813B10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07E5-B239-4054-A1D9-6C3E00B19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026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9398660-35BB-40B8-AF9C-C4C6A813B10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AF07E5-B239-4054-A1D9-6C3E00B19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03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A135B9B-D241-416B-AFC6-EC169A3BE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32" y="225582"/>
            <a:ext cx="10250936" cy="6406836"/>
          </a:xfrm>
        </p:spPr>
      </p:pic>
    </p:spTree>
    <p:extLst>
      <p:ext uri="{BB962C8B-B14F-4D97-AF65-F5344CB8AC3E}">
        <p14:creationId xmlns:p14="http://schemas.microsoft.com/office/powerpoint/2010/main" val="2098123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949E190-BDBF-4F75-BC98-29E6891D8B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4"/>
          <a:stretch/>
        </p:blipFill>
        <p:spPr>
          <a:xfrm>
            <a:off x="296897" y="331555"/>
            <a:ext cx="11598206" cy="6194889"/>
          </a:xfrm>
        </p:spPr>
      </p:pic>
    </p:spTree>
    <p:extLst>
      <p:ext uri="{BB962C8B-B14F-4D97-AF65-F5344CB8AC3E}">
        <p14:creationId xmlns:p14="http://schemas.microsoft.com/office/powerpoint/2010/main" val="139508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1AC8A83-38C5-4924-8234-56BACF714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70" y="135572"/>
            <a:ext cx="9875460" cy="6586855"/>
          </a:xfrm>
        </p:spPr>
      </p:pic>
    </p:spTree>
    <p:extLst>
      <p:ext uri="{BB962C8B-B14F-4D97-AF65-F5344CB8AC3E}">
        <p14:creationId xmlns:p14="http://schemas.microsoft.com/office/powerpoint/2010/main" val="2279758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957D803-C444-4061-9690-554A47B65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394" y="184866"/>
            <a:ext cx="8651022" cy="6488267"/>
          </a:xfrm>
        </p:spPr>
      </p:pic>
    </p:spTree>
    <p:extLst>
      <p:ext uri="{BB962C8B-B14F-4D97-AF65-F5344CB8AC3E}">
        <p14:creationId xmlns:p14="http://schemas.microsoft.com/office/powerpoint/2010/main" val="1837481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DF4C0A5-1C31-46EE-9912-2DEF1C77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11" y="-450167"/>
            <a:ext cx="10677378" cy="9584217"/>
          </a:xfrm>
        </p:spPr>
      </p:pic>
    </p:spTree>
    <p:extLst>
      <p:ext uri="{BB962C8B-B14F-4D97-AF65-F5344CB8AC3E}">
        <p14:creationId xmlns:p14="http://schemas.microsoft.com/office/powerpoint/2010/main" val="39974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453443D-ED97-419B-B913-0C6C9EE93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77975"/>
          </a:xfrm>
        </p:spPr>
      </p:pic>
    </p:spTree>
    <p:extLst>
      <p:ext uri="{BB962C8B-B14F-4D97-AF65-F5344CB8AC3E}">
        <p14:creationId xmlns:p14="http://schemas.microsoft.com/office/powerpoint/2010/main" val="1828516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147073-D0AF-40F5-8995-8B1E0368F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19" y="0"/>
            <a:ext cx="6566990" cy="6583680"/>
          </a:xfrm>
        </p:spPr>
      </p:pic>
    </p:spTree>
    <p:extLst>
      <p:ext uri="{BB962C8B-B14F-4D97-AF65-F5344CB8AC3E}">
        <p14:creationId xmlns:p14="http://schemas.microsoft.com/office/powerpoint/2010/main" val="1478224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072AFF4-3BF2-4B3F-804B-B5FD8B3A6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35" y="61717"/>
            <a:ext cx="10152612" cy="6734566"/>
          </a:xfrm>
        </p:spPr>
      </p:pic>
    </p:spTree>
    <p:extLst>
      <p:ext uri="{BB962C8B-B14F-4D97-AF65-F5344CB8AC3E}">
        <p14:creationId xmlns:p14="http://schemas.microsoft.com/office/powerpoint/2010/main" val="379304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0015408-EC0E-470B-8BBF-54CF5BC4B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93" y="0"/>
            <a:ext cx="7280254" cy="6858000"/>
          </a:xfrm>
        </p:spPr>
      </p:pic>
      <p:pic>
        <p:nvPicPr>
          <p:cNvPr id="3" name="Объект 4">
            <a:extLst>
              <a:ext uri="{FF2B5EF4-FFF2-40B4-BE49-F238E27FC236}">
                <a16:creationId xmlns:a16="http://schemas.microsoft.com/office/drawing/2014/main" id="{CBAC350C-AA9C-4626-9F63-1B2DA83A9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3" y="829994"/>
            <a:ext cx="2343830" cy="2349787"/>
          </a:xfrm>
          <a:prstGeom prst="rect">
            <a:avLst/>
          </a:prstGeom>
        </p:spPr>
      </p:pic>
      <p:pic>
        <p:nvPicPr>
          <p:cNvPr id="4" name="Объект 4">
            <a:extLst>
              <a:ext uri="{FF2B5EF4-FFF2-40B4-BE49-F238E27FC236}">
                <a16:creationId xmlns:a16="http://schemas.microsoft.com/office/drawing/2014/main" id="{64F3558E-F91D-4FA7-A7F3-611AEF047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432" y="1784253"/>
            <a:ext cx="2343830" cy="23497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10B72-151F-4585-9792-EC1B3A739E0C}"/>
              </a:ext>
            </a:extLst>
          </p:cNvPr>
          <p:cNvSpPr txBox="1"/>
          <p:nvPr/>
        </p:nvSpPr>
        <p:spPr>
          <a:xfrm>
            <a:off x="2194560" y="4916956"/>
            <a:ext cx="7724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встреч!</a:t>
            </a:r>
          </a:p>
        </p:txBody>
      </p:sp>
    </p:spTree>
    <p:extLst>
      <p:ext uri="{BB962C8B-B14F-4D97-AF65-F5344CB8AC3E}">
        <p14:creationId xmlns:p14="http://schemas.microsoft.com/office/powerpoint/2010/main" val="766008850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Глубина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C473073F-34A4-486A-BBA1-2A70AE921E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Глубина</Template>
  <TotalTime>0</TotalTime>
  <Words>4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Corbel</vt:lpstr>
      <vt:lpstr>Times New Roman</vt:lpstr>
      <vt:lpstr>Глубина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 Тоцкая</dc:creator>
  <cp:lastModifiedBy>Лилия Тоцкая</cp:lastModifiedBy>
  <cp:revision>4</cp:revision>
  <dcterms:created xsi:type="dcterms:W3CDTF">2018-10-20T19:48:22Z</dcterms:created>
  <dcterms:modified xsi:type="dcterms:W3CDTF">2018-10-22T15:56:25Z</dcterms:modified>
</cp:coreProperties>
</file>