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268760"/>
            <a:ext cx="8589640" cy="143103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900" b="1" dirty="0" smtClean="0"/>
              <a:t>Интернет в жизни старшеклассника: </a:t>
            </a:r>
            <a:br>
              <a:rPr lang="ru-RU" sz="4900" b="1" dirty="0" smtClean="0"/>
            </a:br>
            <a:r>
              <a:rPr lang="ru-RU" sz="4900" b="1" dirty="0" smtClean="0"/>
              <a:t>за и против.</a:t>
            </a:r>
            <a:br>
              <a:rPr lang="ru-RU" sz="4900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3789040"/>
            <a:ext cx="3960440" cy="2448272"/>
          </a:xfrm>
        </p:spPr>
        <p:txBody>
          <a:bodyPr>
            <a:normAutofit fontScale="25000" lnSpcReduction="20000"/>
          </a:bodyPr>
          <a:lstStyle/>
          <a:p>
            <a:pPr algn="r">
              <a:buNone/>
            </a:pPr>
            <a:r>
              <a:rPr lang="ru-RU" sz="7200" dirty="0" smtClean="0"/>
              <a:t>Выполнил:</a:t>
            </a:r>
          </a:p>
          <a:p>
            <a:pPr algn="r">
              <a:buNone/>
            </a:pPr>
            <a:r>
              <a:rPr lang="ru-RU" sz="7200" smtClean="0"/>
              <a:t>Ученица 11а </a:t>
            </a:r>
            <a:r>
              <a:rPr lang="ru-RU" sz="7200" dirty="0" smtClean="0"/>
              <a:t>класса МБОУ «СОШ №1 </a:t>
            </a:r>
          </a:p>
          <a:p>
            <a:pPr algn="r">
              <a:buNone/>
            </a:pPr>
            <a:r>
              <a:rPr lang="ru-RU" sz="7200" dirty="0" smtClean="0"/>
              <a:t>им. Героя Советского Союза П. И. Чиркина </a:t>
            </a:r>
          </a:p>
          <a:p>
            <a:pPr algn="r">
              <a:buNone/>
            </a:pPr>
            <a:r>
              <a:rPr lang="ru-RU" sz="7200" dirty="0" smtClean="0"/>
              <a:t>г. Калининска Саратовской области»</a:t>
            </a:r>
          </a:p>
          <a:p>
            <a:pPr algn="r">
              <a:buNone/>
            </a:pPr>
            <a:r>
              <a:rPr lang="ru-RU" sz="7200" dirty="0" smtClean="0"/>
              <a:t>Орлова Юлия Алексеевна </a:t>
            </a:r>
          </a:p>
          <a:p>
            <a:pPr algn="r">
              <a:buNone/>
            </a:pPr>
            <a:r>
              <a:rPr lang="ru-RU" sz="7200" dirty="0" smtClean="0"/>
              <a:t>Куратор:</a:t>
            </a:r>
          </a:p>
          <a:p>
            <a:pPr algn="r">
              <a:buNone/>
            </a:pPr>
            <a:r>
              <a:rPr lang="ru-RU" sz="7200" dirty="0" err="1" smtClean="0"/>
              <a:t>Бедряева</a:t>
            </a:r>
            <a:r>
              <a:rPr lang="ru-RU" sz="7200" dirty="0" smtClean="0"/>
              <a:t> Виктория</a:t>
            </a:r>
          </a:p>
          <a:p>
            <a:pPr algn="r">
              <a:buNone/>
            </a:pPr>
            <a:r>
              <a:rPr lang="ru-RU" sz="7200" dirty="0" smtClean="0"/>
              <a:t>Владимировна</a:t>
            </a:r>
          </a:p>
          <a:p>
            <a:pPr>
              <a:buNone/>
            </a:pPr>
            <a:endParaRPr lang="ru-RU" sz="3400" dirty="0" smtClean="0"/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11960" y="6309320"/>
            <a:ext cx="792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Введение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514116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Интернет  каждый день играет большую роль в повседневной жизни. Он есть везде, начиная с крупных городов заканчивая деревнями. Ведь это один из способов узнать об окружающем мире. Интернет прочно вошел в повседневную жизнь современного человека. Сегодня мы мало задумываемся о том, где найти ответ на тот или иной вопрос, все сводится лишь к набору необходимого поискового запроса, так как интернет - один из самых мощных источников получения той или иной информации. </a:t>
            </a:r>
          </a:p>
          <a:p>
            <a:r>
              <a:rPr lang="ru-RU" dirty="0" smtClean="0"/>
              <a:t>Для старшеклассников также очень необходим интернет, в котором они проводят много времени для дополнительного получения информации или провождении свободного времени.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102027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Цель :</a:t>
            </a:r>
          </a:p>
          <a:p>
            <a:r>
              <a:rPr lang="ru-RU" sz="2800" dirty="0" smtClean="0"/>
              <a:t>Определить, зачем интернет нужен человеку.</a:t>
            </a:r>
          </a:p>
          <a:p>
            <a:r>
              <a:rPr lang="ru-RU" sz="2800" dirty="0" smtClean="0"/>
              <a:t>Понять, как он влияет на старшеклассников.</a:t>
            </a:r>
          </a:p>
          <a:p>
            <a:pPr>
              <a:buNone/>
            </a:pPr>
            <a:r>
              <a:rPr lang="ru-RU" b="1" dirty="0" smtClean="0"/>
              <a:t>Задачи:</a:t>
            </a:r>
          </a:p>
          <a:p>
            <a:r>
              <a:rPr lang="ru-RU" sz="2800" dirty="0" smtClean="0"/>
              <a:t> Ознакомиться с литературой и материалом интернета о мировой паутине.</a:t>
            </a:r>
          </a:p>
          <a:p>
            <a:r>
              <a:rPr lang="ru-RU" sz="2800" dirty="0" smtClean="0"/>
              <a:t>Разобрать плюсы и минусы влияния интернета на старшеклассников.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420888"/>
            <a:ext cx="4067944" cy="4320480"/>
          </a:xfrm>
        </p:spPr>
        <p:txBody>
          <a:bodyPr>
            <a:noAutofit/>
          </a:bodyPr>
          <a:lstStyle/>
          <a:p>
            <a:r>
              <a:rPr lang="ru-RU" sz="2400" dirty="0" smtClean="0"/>
              <a:t>Интернет — это физическая, глобальная сеть, связывающая самое большое количество в мире компьютеров проводами и предоставляющая доступ к всемирной паутине в целях передачи в ней информации.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036496" cy="20162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  Научно-технический прогресс не стоит на месте, а пребывает в постоянном развитии, поиске, совершенствовании. Пожалуй, самое полезное изобретение человеческого гения – Интернет, было придумано сравнительно не так давно, по меркам развития цивилизации. По своей сути он представляет собой уникальный инструмент обмена данными.</a:t>
            </a:r>
          </a:p>
        </p:txBody>
      </p:sp>
      <p:pic>
        <p:nvPicPr>
          <p:cNvPr id="3074" name="Picture 2" descr="https://kod.ru/content/images/2018/09/internet-148188820624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564904"/>
            <a:ext cx="4824536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4845224" cy="92211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Создание интернета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4752528" cy="554461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Все началось в далеком 1957 году, когда американское министерство обороны посчитало нужным создать некую новейшую систему обмена данных между высшими государственными органами США. Так как в то время холодная война была в самом разгаре и американцы этим шагом хотели создать резервную систему по обмену информацией.</a:t>
            </a:r>
          </a:p>
          <a:p>
            <a:r>
              <a:rPr lang="ru-RU" dirty="0" smtClean="0"/>
              <a:t>Идея была многим ученым не по силам. Но агентство по передовым научно-исследовательским разработкам выдвинуло идею создать сеть, связывающую компьютеры. Полноценное развитие шло до 1990г, а в 1991 всемирная паутина стала доступна для пользователей во всех странах (там, где, разумеется, имелся доступ к интернету). </a:t>
            </a:r>
          </a:p>
          <a:p>
            <a:endParaRPr lang="ru-RU" dirty="0"/>
          </a:p>
        </p:txBody>
      </p:sp>
      <p:pic>
        <p:nvPicPr>
          <p:cNvPr id="2050" name="Picture 2" descr=" ÑÐ¾Ð·Ð´Ð°ÑÐµÐ»Ñ Ð¸Ð½ÑÐµÑÐ½ÐµÑ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636912"/>
            <a:ext cx="3744415" cy="2016224"/>
          </a:xfrm>
          <a:prstGeom prst="rect">
            <a:avLst/>
          </a:prstGeom>
          <a:noFill/>
        </p:spPr>
      </p:pic>
      <p:pic>
        <p:nvPicPr>
          <p:cNvPr id="2052" name="Picture 4" descr="http://top10a.ru/wp-content/uploads/2018/03/1426508817_enia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16632"/>
            <a:ext cx="3744416" cy="2448272"/>
          </a:xfrm>
          <a:prstGeom prst="rect">
            <a:avLst/>
          </a:prstGeom>
          <a:noFill/>
        </p:spPr>
      </p:pic>
      <p:pic>
        <p:nvPicPr>
          <p:cNvPr id="2054" name="Picture 6" descr="https://avatars.mds.yandex.net/get-pdb/224463/73f6a784-eea6-4dba-a5cc-67fc55a7e754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725144"/>
            <a:ext cx="3744416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69269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Роль интернета в жизни старшеклассника</a:t>
            </a:r>
            <a:endParaRPr lang="ru-RU" sz="3600" b="1" dirty="0"/>
          </a:p>
        </p:txBody>
      </p:sp>
      <p:pic>
        <p:nvPicPr>
          <p:cNvPr id="20482" name="Picture 2" descr="https://www.smartbrief.com/images/stories/m/v2/pj/v2pj702/2010_cebit_technology_fair_w25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933056"/>
            <a:ext cx="3200334" cy="2835696"/>
          </a:xfrm>
          <a:prstGeom prst="rect">
            <a:avLst/>
          </a:prstGeom>
          <a:noFill/>
        </p:spPr>
      </p:pic>
      <p:pic>
        <p:nvPicPr>
          <p:cNvPr id="20484" name="Picture 4" descr="http://www.genfkd.org/wp-content/uploads/2016/11/shutterstock_517699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908720"/>
            <a:ext cx="3168352" cy="2808312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79512" y="908720"/>
            <a:ext cx="5328592" cy="568863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Интернет является хорошим помощником человека в повседневной жизни. Люди со временем приспосабливаются к его функциям, упрощая свою жизнь. Благодаря интернету у старшеклассника открывается множество возможностей: общаться на расстоянии; учиться и развиваться; находить ответ на интересующие вопросы; оплачивать коммунальные услуги; читать книги и так далее, тем самым делая всё, не выходя из дома и не затрачивая  большое количество времени.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47667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Плюсы использования интернета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504" y="620688"/>
            <a:ext cx="4283968" cy="324036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1. Свободный доступ к любой информации. Для учащихся упростился процесс получения дополнительных знаний, подготовки к семинарам, написания рефератов и пр.</a:t>
            </a:r>
          </a:p>
          <a:p>
            <a:pPr>
              <a:buNone/>
            </a:pPr>
            <a:r>
              <a:rPr lang="ru-RU" sz="2000" dirty="0" smtClean="0"/>
              <a:t>2. Безграничные возможности общения, обмена сообщениями. Стало проще найти друзей по интересам.</a:t>
            </a:r>
          </a:p>
          <a:p>
            <a:pPr algn="ctr">
              <a:buNone/>
            </a:pPr>
            <a:endParaRPr lang="ru-RU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764704"/>
            <a:ext cx="4572000" cy="302433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dirty="0" smtClean="0"/>
              <a:t>3. Всемирная паутина позволяет нам сделать многие дела, не выходя из дома. Компьютерные технологии дают возможность получить дистанционное образование, это большой плюс для детей-инвалидов.</a:t>
            </a:r>
          </a:p>
          <a:p>
            <a:pPr>
              <a:buNone/>
            </a:pPr>
            <a:r>
              <a:rPr lang="ru-RU" sz="8000" dirty="0" smtClean="0"/>
              <a:t>4.  Общение в реальном времени, видеосвязи и т.д. С помощью интернета мы можем общаться с близкими, друзьями, даже с людьми из других стран, континентов.</a:t>
            </a:r>
          </a:p>
          <a:p>
            <a:endParaRPr lang="ru-RU" dirty="0"/>
          </a:p>
        </p:txBody>
      </p:sp>
      <p:pic>
        <p:nvPicPr>
          <p:cNvPr id="19458" name="Picture 2" descr="http://academy21.ru/uploads/posts/2017-10/1507214152_img_6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005064"/>
            <a:ext cx="4320480" cy="2852936"/>
          </a:xfrm>
          <a:prstGeom prst="rect">
            <a:avLst/>
          </a:prstGeom>
          <a:noFill/>
        </p:spPr>
      </p:pic>
      <p:pic>
        <p:nvPicPr>
          <p:cNvPr id="19460" name="Picture 4" descr="https://tehznatok.com/wp-content/uploads/2019/03/1552295541_videokonferentsii_i_gruppovye_zvonki_v_skyp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005064"/>
            <a:ext cx="4464496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Минусы использования интернета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620689"/>
            <a:ext cx="4427984" cy="345638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1. Бесконтрольное размещение информации привело к тому, что недостоверные сведения перемежаются с правдивыми. Если взрослый человек на основании жизненного опыта может уловить неправдивые нюансы и перепроверить, то старшеклассникам это еще сложно. </a:t>
            </a:r>
          </a:p>
          <a:p>
            <a:r>
              <a:rPr lang="ru-RU" dirty="0" smtClean="0"/>
              <a:t>2. В </a:t>
            </a:r>
            <a:r>
              <a:rPr lang="ru-RU" dirty="0" err="1" smtClean="0"/>
              <a:t>соцсетях</a:t>
            </a:r>
            <a:r>
              <a:rPr lang="ru-RU" dirty="0" smtClean="0"/>
              <a:t> наряду с нормальными пользователями орудуют мошенники, маньяки, педофилы и другие личности с темными намерениями.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499992" y="620688"/>
            <a:ext cx="4464496" cy="345638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3. В условиях свободы от цензуры расплодились асоциальные сайты религиозных сект, экстремистских организаций и др.</a:t>
            </a:r>
          </a:p>
          <a:p>
            <a:r>
              <a:rPr lang="ru-RU" dirty="0" smtClean="0"/>
              <a:t>4.  Неправильное использование </a:t>
            </a:r>
            <a:r>
              <a:rPr lang="ru-RU" dirty="0" err="1" smtClean="0"/>
              <a:t>гаджетов</a:t>
            </a:r>
            <a:r>
              <a:rPr lang="ru-RU" dirty="0" smtClean="0"/>
              <a:t> и компьютеров приводит к ухудшению зрения и осанки, что является острой проблемой.</a:t>
            </a:r>
          </a:p>
          <a:p>
            <a:r>
              <a:rPr lang="ru-RU" dirty="0" smtClean="0"/>
              <a:t>5. Главный минус интернета – зависимость, так как старшеклассники готовы часами проводить в мировой паутине. Реальное общение часто заменяется виртуальным, которое стало для многих нормой.</a:t>
            </a:r>
          </a:p>
          <a:p>
            <a:endParaRPr lang="ru-RU" dirty="0"/>
          </a:p>
        </p:txBody>
      </p:sp>
      <p:pic>
        <p:nvPicPr>
          <p:cNvPr id="22530" name="Picture 2" descr="https://mtn-s3.imgix.net/wp-content/uploads/2017/06/11104706/shutterstock_219095923.jpg?auto=format%2Ccompress%2Cenhance&amp;ixlib=php-1.1.0&amp;w=1024&amp;s=f21fae7df56c26fef00d03cf72b23f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149080"/>
            <a:ext cx="4392488" cy="2592288"/>
          </a:xfrm>
          <a:prstGeom prst="rect">
            <a:avLst/>
          </a:prstGeom>
          <a:noFill/>
        </p:spPr>
      </p:pic>
      <p:pic>
        <p:nvPicPr>
          <p:cNvPr id="22532" name="Picture 4" descr="https://im0-tub-ru.yandex.net/i?id=aacb371b9614378727c39acbedfe6069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149080"/>
            <a:ext cx="4354164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Вывод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Интернет вселился в жизнь людей, является отличным помощником,  но может нести большую опасность. Если правильно пользоваться интернетом, то современные технологии сделают вашу жизнь более комфортной и интересной.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600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  Интернет в жизни старшеклассника:  за и против. </vt:lpstr>
      <vt:lpstr>Введение</vt:lpstr>
      <vt:lpstr>Слайд 3</vt:lpstr>
      <vt:lpstr>Интернет — это физическая, глобальная сеть, связывающая самое большое количество в мире компьютеров проводами и предоставляющая доступ к всемирной паутине в целях передачи в ней информации. </vt:lpstr>
      <vt:lpstr>Создание интернета</vt:lpstr>
      <vt:lpstr>Роль интернета в жизни старшеклассника</vt:lpstr>
      <vt:lpstr>Плюсы использования интернета</vt:lpstr>
      <vt:lpstr>Минусы использования интернета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Интернет в жизни старшеклассника:  за и против. </dc:title>
  <dc:creator>admin</dc:creator>
  <cp:lastModifiedBy>Admin</cp:lastModifiedBy>
  <cp:revision>19</cp:revision>
  <dcterms:created xsi:type="dcterms:W3CDTF">2019-05-01T09:04:05Z</dcterms:created>
  <dcterms:modified xsi:type="dcterms:W3CDTF">2019-10-03T18:16:37Z</dcterms:modified>
</cp:coreProperties>
</file>