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4" r:id="rId4"/>
    <p:sldId id="259" r:id="rId5"/>
    <p:sldId id="260" r:id="rId6"/>
    <p:sldId id="261" r:id="rId7"/>
    <p:sldId id="280" r:id="rId8"/>
    <p:sldId id="281" r:id="rId9"/>
    <p:sldId id="263" r:id="rId10"/>
    <p:sldId id="264" r:id="rId11"/>
    <p:sldId id="265" r:id="rId12"/>
    <p:sldId id="266" r:id="rId13"/>
    <p:sldId id="282" r:id="rId14"/>
    <p:sldId id="270" r:id="rId15"/>
    <p:sldId id="269" r:id="rId16"/>
    <p:sldId id="267" r:id="rId17"/>
    <p:sldId id="268" r:id="rId18"/>
    <p:sldId id="271" r:id="rId19"/>
    <p:sldId id="273" r:id="rId20"/>
    <p:sldId id="274" r:id="rId21"/>
    <p:sldId id="275" r:id="rId22"/>
    <p:sldId id="277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2F4D"/>
    <a:srgbClr val="1F5480"/>
    <a:srgbClr val="2E2C2D"/>
    <a:srgbClr val="47627F"/>
    <a:srgbClr val="04105A"/>
    <a:srgbClr val="ED613E"/>
    <a:srgbClr val="BF3C48"/>
    <a:srgbClr val="856E45"/>
    <a:srgbClr val="6F267F"/>
    <a:srgbClr val="FEC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среди старшеклассников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7 часов</c:v>
                </c:pt>
                <c:pt idx="1">
                  <c:v>8 часов</c:v>
                </c:pt>
                <c:pt idx="2">
                  <c:v>9 часов</c:v>
                </c:pt>
                <c:pt idx="3">
                  <c:v>10-11 часов</c:v>
                </c:pt>
                <c:pt idx="4">
                  <c:v>12 часов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5.0000000000000079E-2</c:v>
                </c:pt>
                <c:pt idx="1">
                  <c:v>0.25</c:v>
                </c:pt>
                <c:pt idx="2">
                  <c:v>0.35000000000000031</c:v>
                </c:pt>
                <c:pt idx="3">
                  <c:v>0.2</c:v>
                </c:pt>
                <c:pt idx="4">
                  <c:v>0.15000000000000022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31220"/>
            <a:ext cx="77724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Исследовательский проект на тему: «Рациональный сон»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23808"/>
            <a:ext cx="6858000" cy="323419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Работу выполнил: учащийся 11  класса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Васильев Виктор Александрович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Уразбахтина Анна Васильевна</a:t>
            </a:r>
          </a:p>
          <a:p>
            <a:endParaRPr lang="ru-RU" sz="2800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2018-2019 учебный год</a:t>
            </a:r>
          </a:p>
          <a:p>
            <a:endParaRPr lang="en-US" sz="28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69930" y="0"/>
            <a:ext cx="71049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с.Колокольцовка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Калининского района Саратовской области»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Опрос среди молодёжи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способ по уменьшению времени сна(режим)</a:t>
            </a:r>
            <a:endParaRPr lang="ru-RU" dirty="0"/>
          </a:p>
        </p:txBody>
      </p:sp>
      <p:pic>
        <p:nvPicPr>
          <p:cNvPr id="4" name="Содержимое 3" descr="AdobeStock_44200595-e145939241791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657" y="3243943"/>
            <a:ext cx="7500257" cy="3614057"/>
          </a:xfrm>
        </p:spPr>
      </p:pic>
      <p:sp>
        <p:nvSpPr>
          <p:cNvPr id="5" name="Прямоугольник 4"/>
          <p:cNvSpPr/>
          <p:nvPr/>
        </p:nvSpPr>
        <p:spPr>
          <a:xfrm>
            <a:off x="892628" y="2046514"/>
            <a:ext cx="8109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/>
              <a:t>Чтобы сократить сон </a:t>
            </a:r>
            <a:r>
              <a:rPr lang="ru-RU" sz="2800" dirty="0" smtClean="0"/>
              <a:t>- нужно вставать каждое утро в одно и то же время.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Полифазный сон - самый эффективный способ по сокращению времени сна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Один 4,5-часовой ночной отдых и шестидесяти минутный дневной- всего 5,5 ч.</a:t>
            </a:r>
          </a:p>
          <a:p>
            <a:pPr lvl="0"/>
            <a:r>
              <a:rPr lang="ru-RU" dirty="0" smtClean="0"/>
              <a:t>Один 1,5-3-часовой ночной отдых и 3 дневных по 30 мин – всего 2,5-4,5 часа.</a:t>
            </a:r>
          </a:p>
          <a:p>
            <a:pPr lvl="0"/>
            <a:r>
              <a:rPr lang="ru-RU" dirty="0" smtClean="0"/>
              <a:t>Один 2-часовой ночной отдых и 1 дневной длительностью 20 минут – всего 2 ч 20 мин.</a:t>
            </a:r>
          </a:p>
          <a:p>
            <a:pPr lvl="0"/>
            <a:r>
              <a:rPr lang="ru-RU" dirty="0" smtClean="0"/>
              <a:t>Один 5-часовой ночной отдых и 1 полуторачасовой дневной – всего 6,5 ч.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0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on-of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gor9-11021710554555_1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Japanese-odditie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49531" y="5760720"/>
            <a:ext cx="73674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Инэмури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легкий сон, из которого очень легко проснуться.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5599" y="337457"/>
            <a:ext cx="3635829" cy="1197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Плюсы полифазного сна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2114" y="3886200"/>
            <a:ext cx="1611085" cy="1665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несёт в себе негативных последствий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06486" y="4974771"/>
            <a:ext cx="3058885" cy="1349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Развивает положительные качества(пунктуальность и ответственность)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313" y="1839687"/>
            <a:ext cx="1730830" cy="1719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Существенно экономит время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42314" y="1872341"/>
            <a:ext cx="1807028" cy="1578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Идеален для работающих на дому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82342" y="3537857"/>
            <a:ext cx="2122713" cy="118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Практикуется до 5 месяцев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536375" y="1556658"/>
            <a:ext cx="1426025" cy="1317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382986" y="1583871"/>
            <a:ext cx="116477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106386" y="2204357"/>
            <a:ext cx="2569028" cy="1317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376058" y="2198916"/>
            <a:ext cx="1992082" cy="75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563586" y="3194956"/>
            <a:ext cx="3472543" cy="87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8571" y="3156857"/>
            <a:ext cx="2373085" cy="12083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Тяжёлое привыкание организма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1284" y="370114"/>
            <a:ext cx="3254829" cy="13607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Минусы полифазного сна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42315" y="3124200"/>
            <a:ext cx="1828800" cy="1676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все люди готовы к полифазному сну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7857" y="4833257"/>
            <a:ext cx="2133601" cy="12845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Смена пристрастия в еде</a:t>
            </a:r>
          </a:p>
          <a:p>
            <a:pPr algn="ctr"/>
            <a:endParaRPr lang="ru-RU" sz="2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737760" y="2019302"/>
            <a:ext cx="1382482" cy="827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099957" y="2051957"/>
            <a:ext cx="1719942" cy="10994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rot="5400000">
            <a:off x="3064330" y="3227615"/>
            <a:ext cx="3145971" cy="65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Полифазный сон- последствия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Привыкание к полифазному сну придет через 7-10 дней после начала соблюдения расписания. Засыпать и пробуждаться от быстрого сна вы будете легко и без особого усердия. Но есть одна  проблема. Каждый организм индивидуален. Одному человеку может подойти полифазная форма сна, а другой в результате такого эксперимента может заснуть даже за работой.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4" y="365126"/>
            <a:ext cx="7149005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Мнение врачей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2486" y="4539343"/>
            <a:ext cx="7489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эксперты предостерегают от подобных исследований. У небольшой группы людей состояние здоровья, в том числе при болезни, требует большего время препровождения в постели. Ведь во время сна организм набирается сил. </a:t>
            </a:r>
          </a:p>
          <a:p>
            <a:r>
              <a:rPr lang="ru-RU" dirty="0" smtClean="0"/>
              <a:t>                                                                                                      </a:t>
            </a:r>
          </a:p>
        </p:txBody>
      </p:sp>
      <p:pic>
        <p:nvPicPr>
          <p:cNvPr id="7" name="Содержимое 6" descr="14_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4" y="1382485"/>
            <a:ext cx="5889173" cy="300445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365126"/>
            <a:ext cx="6701246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советов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Для хорошего сна важны 2 вещи: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температура (в разумных пределах).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Мелатонин-гормон сна. Выделяется он, когда наши глаза находятся в условиях темноты.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Metro-Vancouver-home-sales-set-an-all-time-record-in-2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93" y="329479"/>
            <a:ext cx="7992836" cy="4460235"/>
          </a:xfrm>
        </p:spPr>
      </p:pic>
      <p:pic>
        <p:nvPicPr>
          <p:cNvPr id="12" name="Рисунок 11" descr="thermometer-at-room-temper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29" y="947057"/>
            <a:ext cx="5693227" cy="4865914"/>
          </a:xfrm>
          <a:prstGeom prst="rect">
            <a:avLst/>
          </a:prstGeom>
        </p:spPr>
      </p:pic>
      <p:pic>
        <p:nvPicPr>
          <p:cNvPr id="13" name="Рисунок 12" descr="dark-bed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4" name="Рисунок 13" descr="0007932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686" y="206829"/>
            <a:ext cx="6694714" cy="5932714"/>
          </a:xfrm>
          <a:prstGeom prst="rect">
            <a:avLst/>
          </a:prstGeom>
        </p:spPr>
      </p:pic>
      <p:pic>
        <p:nvPicPr>
          <p:cNvPr id="15" name="Рисунок 14" descr="9900760b285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7457"/>
            <a:ext cx="8969829" cy="7391400"/>
          </a:xfrm>
          <a:prstGeom prst="rect">
            <a:avLst/>
          </a:prstGeom>
        </p:spPr>
      </p:pic>
      <p:pic>
        <p:nvPicPr>
          <p:cNvPr id="17" name="Рисунок 16" descr="drugie-lechebnye-meropriyatiya-pri-erozivnogo-bulbit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428" y="598714"/>
            <a:ext cx="7184571" cy="6019800"/>
          </a:xfrm>
          <a:prstGeom prst="rect">
            <a:avLst/>
          </a:prstGeom>
        </p:spPr>
      </p:pic>
      <p:pic>
        <p:nvPicPr>
          <p:cNvPr id="18" name="Рисунок 17" descr="1107937_940x5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71" y="326571"/>
            <a:ext cx="8316686" cy="5837521"/>
          </a:xfrm>
          <a:prstGeom prst="rect">
            <a:avLst/>
          </a:prstGeom>
        </p:spPr>
      </p:pic>
      <p:pic>
        <p:nvPicPr>
          <p:cNvPr id="19" name="Рисунок 18" descr="075bee08d69a45a3b40af656c0651de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440" y="1825625"/>
            <a:ext cx="7893269" cy="43513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так быстротечно. О его ценности задумались не так давно. Нередко людям не хватает 24 часов в сутки – хочется, чтобы его было намного больше! Очень много нужно успеть – ибо таковы требования современного мира. Это в 20 веке люди не были столь быстры, и, кажется, даже говорили неспешно. В наше время говорить и думать стали быстрее. Мы многое требуем от себя. Почему-то обязательно нужно все дела втиснуть в один день. Такое ощущение, что завтра не наступит...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Памятка по рациональному использованию времени своего сна.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25625"/>
            <a:ext cx="741807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1.Режим(ложиться и вставать в одно и тоже время).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2.Спать в оптимальной температуре 16-20(оставлять открытым окно)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Разминка в начале дня и занятия спортом в течении всего дня(но никаких серьёзных нагрузок за 3 часа до сна)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4.Отказ от алкоголя, тяжёлой  и жирной пищи, курения, энергетиков и кофе.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5.Уменьшение времени провождения за компьютером и телефоном.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6.Правильно подобранная подушка и удобная для сна постель.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7.Пить много воды.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Вывод по проблеме: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Время- это самый ценный ресурс жизни. Его можно продлить только путем уменьшения времени сна. И в своём проекте я привёл ряд примеров, как же это сделать. Конечно, некоторые способы не смогут подойти для каждого человека, ведь всякий организм устроен по-разному. И специально для этого я создал  универсальную памятку по данной проблеме, методы которой безопасны для здоровья и подойдут для каждой 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http://paranormal-news.ru/news/kak_nekotorym_ljudjam_udaetsja_obkhoditsja_pochti_bez_sna/2015-07-15-11064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https://ruxpert.ru/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Статистика:Продолжительность_жизни_в_России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https://infson.ru/interesnoe/kak-vispatsja-za-korotkoje-vremya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https://bessonica-portal.ru/top-5-metodik-sokrascheniya-sna-chtoby-vyspat-sya-za-6-chasov/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https://golos.io/vp-liganovi4kov/@vp-liganovi4kov/svobodnaya-tema-pochemu-ne-khvataet-vremeni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https://www.ul.kp.ru/daily/26260.4/3138823/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http://agydar.ru/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как-меньше-спать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картинки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u="sng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«Время - удивительная штука. Его так мало, когда опаздываешь и так много, когда ждешь».</a:t>
            </a:r>
          </a:p>
          <a:p>
            <a:pPr algn="r">
              <a:buNone/>
            </a:pPr>
            <a:endParaRPr lang="ru-RU" u="sng" dirty="0" smtClean="0"/>
          </a:p>
          <a:p>
            <a:pPr algn="r">
              <a:buNone/>
            </a:pPr>
            <a:r>
              <a:rPr lang="ru-RU" u="sng" dirty="0" err="1" smtClean="0"/>
              <a:t>Ленни</a:t>
            </a:r>
            <a:r>
              <a:rPr lang="ru-RU" u="sng" dirty="0" smtClean="0"/>
              <a:t> </a:t>
            </a:r>
            <a:r>
              <a:rPr lang="ru-RU" u="sng" dirty="0" err="1" smtClean="0"/>
              <a:t>Кравиц</a:t>
            </a:r>
            <a:endParaRPr lang="ru-RU" u="sn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665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Точки зрения: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3201520"/>
              </p:ext>
            </p:extLst>
          </p:nvPr>
        </p:nvGraphicFramePr>
        <p:xfrm>
          <a:off x="628650" y="1825625"/>
          <a:ext cx="78867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Правда ли, что есть люди, которым нужно всего лишь несколько часов сна в сутки?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требуется довольно продолжительный сон для удовлетворения его биологических потребностей.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действительно уменьшить время провождения во сне, и как это скажется на здоровье?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16" y="0"/>
            <a:ext cx="7918584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Создать путь совершенствования        человека к рациональному использованию времени для сна.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548" y="1773092"/>
            <a:ext cx="806245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Выявить, чем является сон для человека.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сколько времени человек сможет сэкономить при уменьшенном времени сна.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среди молодёжи моего населённого               пункта, сколько уходит времени у каждого на сон и   сделать вывод.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«плюсы» и «минусы» данного качества.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не представляет ли опасность для здоровья человека сокращение времени на сон.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Вынести советы  по рациональному использованию времени своего сна.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2" y="365126"/>
            <a:ext cx="7191047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о понятии «сон».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 — представляет естественный процесс пребывания организма в состоянии минимального уровня мозговой активности и со сниженной реакцией на внешний мир.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мы спим, мозг занят…починкой организма. Он налаживает взаимосвязи с внутренними органами. Сон необходим для восстановления потраченных сил и энергии, нервной системы, укрепления иммунной системы, нормализации обмена веществ, снижения риска развития многих заболеваний.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199" y="2079170"/>
            <a:ext cx="2133599" cy="118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Фазы сна</a:t>
            </a:r>
            <a:endParaRPr lang="ru-RU" sz="28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209800" y="336368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827" y="339634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70315" y="4615540"/>
            <a:ext cx="1959427" cy="1556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Медленный сон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86401" y="4626426"/>
            <a:ext cx="1828800" cy="1524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Быстрый сон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0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10" y="365126"/>
            <a:ext cx="7914290" cy="13255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Сколько уходит примерно времени в жизни человека на сон?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Ожидаемая продолжительность жизни при рождении в 2017 году по данным Росстата составила 72,7 лет.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продолжительность сна-8 часов.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72 года-630 720 часов-26 280 дней.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года-210 240часов-8760 дней.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лет-420 480часов-17 520дней.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Снижаем время сна до-6 часов.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54 года-473 040часов-19 710 дней.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времени 6 лет-52 560 часов-2190 дней!!!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808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Исследовательский проект на тему: «Рациональный сон»</vt:lpstr>
      <vt:lpstr>Актуальность:</vt:lpstr>
      <vt:lpstr>Точки зрения: </vt:lpstr>
      <vt:lpstr>Проблемный вопрос:</vt:lpstr>
      <vt:lpstr>    Цель: Создать путь совершенствования        человека к рациональному использованию времени для сна.</vt:lpstr>
      <vt:lpstr>Введение о понятии «сон».</vt:lpstr>
      <vt:lpstr>Слайд 7</vt:lpstr>
      <vt:lpstr>Слайд 8</vt:lpstr>
      <vt:lpstr>Сколько уходит примерно времени в жизни человека на сон?</vt:lpstr>
      <vt:lpstr>Опрос среди молодёжи</vt:lpstr>
      <vt:lpstr>Первый способ по уменьшению времени сна(режим)</vt:lpstr>
      <vt:lpstr>Полифазный сон - самый эффективный способ по сокращению времени сна</vt:lpstr>
      <vt:lpstr>Слайд 13</vt:lpstr>
      <vt:lpstr>Слайд 14</vt:lpstr>
      <vt:lpstr>Слайд 15</vt:lpstr>
      <vt:lpstr>Полифазный сон- последствия</vt:lpstr>
      <vt:lpstr>Мнение врачей</vt:lpstr>
      <vt:lpstr>Сборник советов</vt:lpstr>
      <vt:lpstr>Слайд 19</vt:lpstr>
      <vt:lpstr>Памятка по рациональному использованию времени своего сна.</vt:lpstr>
      <vt:lpstr>Вывод по проблеме:</vt:lpstr>
      <vt:lpstr>Источники информации: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Дом</cp:lastModifiedBy>
  <cp:revision>101</cp:revision>
  <dcterms:created xsi:type="dcterms:W3CDTF">2018-09-04T12:10:47Z</dcterms:created>
  <dcterms:modified xsi:type="dcterms:W3CDTF">2019-03-21T10:52:31Z</dcterms:modified>
</cp:coreProperties>
</file>