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9C1C-6F07-406B-8726-482B8DF15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24B673-BA64-40B1-A5F9-E25AD7AEC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F1CFE1-4893-4FB4-ADB6-51A830CD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1EC500-3782-4080-B875-A7F07941A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B2EB7F-DE77-4322-92B3-654C618D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8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DEA10-5CF0-4902-AFE3-5CE7D6EF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03823E-2391-43D1-BF8E-F26B18CCE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F8A053-852B-4370-B3E8-C6AF7D3E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F3DF8-DD94-4314-AA67-627DB8E4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8D6496-7DBE-4DD1-8B1A-0B05CCD4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72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5E30EC-E91A-4189-A8B3-A79B4C643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B4F5C7-E73A-47E9-BED5-08C24DED4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DF58B-3F13-44F3-856A-73C7DA28A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0620E2-D2A5-43B2-B17D-0F5E6D868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06FAC3-1B42-4EE5-9096-BBADAB0A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12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5285-E827-4D2F-B83C-7C10579C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D06D79-0987-4A16-948A-4451EF96C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7C01D7-81A0-48A3-83A7-1A23A488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6B4B3-914B-4AF0-8C80-AA9D666E4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043270-DB65-4B41-ABF5-FB3FF6AE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9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C0E0A-F107-447B-922F-AC9ECCE5E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B9ABF0-D8EB-4C80-BF49-0FEFD782C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A5C7C0-2D17-4C50-8352-11DDAA588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B788C5-3178-492D-82CD-17F9CFC0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5BCB7-12A0-4196-8F7D-0BD12EBF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9AD9-0426-4E18-ABC3-4556B9C13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ED301-3472-46BE-8AF9-25408FAE0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E4CDD1-8920-4EEB-A93F-2B2D8B562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62B3C-980C-4AB9-92DE-C7A1ABC3F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812CF-BB13-4C99-911D-1EBAC2D9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7894D0-6935-498D-BB18-22161B80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21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74CAC-300B-4394-9DBB-EB6C1CE53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D3D267-8806-4537-84C1-C9664572A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4AF899-C910-4B9C-AC78-94CDACDC3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8DC676-D4F3-4CDB-87B0-67BCE2397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4552F1-EADE-4BBA-997E-D7E7FC50F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9780B1-2330-4142-90DA-0C2111E2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1C7840-38C7-4C8C-883F-97D842FB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1F6808-C723-4E5F-A2AA-F87F09A2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06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DF58E-CCEA-417B-8CA3-571D8E2E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5B2666-0326-41F3-9BE2-506695B2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29DCD0-D655-4B48-844B-CE8420ED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475F08-E530-44B8-8BDF-DBA6E00B6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6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3618B4-508D-4022-A187-4C9EC825A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4A3D22-3EA7-4565-A8CD-17FE0A4AE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B3B578-6F76-466B-9A62-2B888364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17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C731C-03B6-49CE-AD8D-6AB223D9A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1ABA51-D960-477E-9278-CB76D4442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537A7D-09FE-4CCE-81A6-C5984A249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13AD08-26BB-4B06-BBDF-BF10168D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C2886B-55C1-452A-B86D-C3C4A2E5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6F3B1D-5BA0-4ED5-AC78-8AD1A948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0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F0210-A28C-479E-9965-CE3D7851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C421EC-39F8-468A-8DE0-4990D204A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BD27B1-7370-40E0-A2A2-8047B77BB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3BAE52-F748-409F-B2E6-205FC51E9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E07D50-09D6-40B6-B9B5-85F48B4D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E3C789-8550-4F8A-9BBB-632ADA8E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5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A596D-17CB-4F33-8148-DA1C0FB8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7980A3-8480-4C70-92B0-2AB86B2C2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82196A-0C46-41F9-99EE-D1465FAA0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7FF06F-68DC-457E-BAB1-8CCD1072A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19E46-3907-44B4-A78F-DC3772F90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12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2012C-6AF3-4E92-AA49-5174F326D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215E71-D3BC-4886-8F8F-25CCC3EFEC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746136-CA5C-4C89-A7CC-36009FF4B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8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</cp:revision>
  <dcterms:created xsi:type="dcterms:W3CDTF">2019-10-02T18:15:41Z</dcterms:created>
  <dcterms:modified xsi:type="dcterms:W3CDTF">2019-10-02T18:16:33Z</dcterms:modified>
</cp:coreProperties>
</file>