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926C-ECF8-4994-B2A9-91275BB2DAE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5411-9B96-4B13-94CE-4F4E7DF1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1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10" Type="http://schemas.openxmlformats.org/officeDocument/2006/relationships/image" Target="../media/image29.jpeg"/><Relationship Id="rId4" Type="http://schemas.openxmlformats.org/officeDocument/2006/relationships/image" Target="../media/image19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264696" cy="22322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«Фрукты, овощи, ягоды»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игры и задания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67736" y="5226968"/>
            <a:ext cx="2376264" cy="16310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Автор: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Учитель-логопед Попова Е.Е.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Г. Липецк ДОУ №79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«Один-много»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isspng-plum-blossom-ameixeira-plum-vector-5aa8dbb4967d27.9442633115210157326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1592734" cy="1592734"/>
          </a:xfrm>
        </p:spPr>
      </p:pic>
      <p:pic>
        <p:nvPicPr>
          <p:cNvPr id="1026" name="Picture 2" descr="C:\Windows\system32\config\systemprofile\Desktop\5-superalimente-pe-care-trebuie-sa-le-mananci-in-iuni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836712"/>
            <a:ext cx="2919238" cy="1946159"/>
          </a:xfrm>
          <a:prstGeom prst="rect">
            <a:avLst/>
          </a:prstGeom>
          <a:noFill/>
        </p:spPr>
      </p:pic>
      <p:pic>
        <p:nvPicPr>
          <p:cNvPr id="1027" name="Picture 3" descr="C:\Windows\system32\config\systemprofile\Desktop\apple-png-5a35cc5f6aff39.5039940215134751674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1714536" cy="1600233"/>
          </a:xfrm>
          <a:prstGeom prst="rect">
            <a:avLst/>
          </a:prstGeom>
          <a:noFill/>
        </p:spPr>
      </p:pic>
      <p:pic>
        <p:nvPicPr>
          <p:cNvPr id="1028" name="Picture 4" descr="C:\Windows\system32\config\systemprofile\Desktop\1021429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96952"/>
            <a:ext cx="3456384" cy="1656184"/>
          </a:xfrm>
          <a:prstGeom prst="rect">
            <a:avLst/>
          </a:prstGeom>
          <a:noFill/>
        </p:spPr>
      </p:pic>
      <p:pic>
        <p:nvPicPr>
          <p:cNvPr id="1029" name="Picture 5" descr="C:\Windows\system32\config\systemprofile\Desktop\092278fde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959967"/>
            <a:ext cx="2856558" cy="1898033"/>
          </a:xfrm>
          <a:prstGeom prst="rect">
            <a:avLst/>
          </a:prstGeom>
          <a:noFill/>
        </p:spPr>
      </p:pic>
      <p:pic>
        <p:nvPicPr>
          <p:cNvPr id="1030" name="Picture 6" descr="C:\Windows\system32\config\systemprofile\Desktop\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013176"/>
            <a:ext cx="2593946" cy="1636415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2987824" y="1628800"/>
            <a:ext cx="2448272" cy="79208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131840" y="3501008"/>
            <a:ext cx="2088232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03848" y="5661248"/>
            <a:ext cx="2088232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urepng.com-orange-orangesorangefruitbitter-orangeoranges-1701527336331cwis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3"/>
            <a:ext cx="1584176" cy="1705850"/>
          </a:xfrm>
        </p:spPr>
      </p:pic>
      <p:pic>
        <p:nvPicPr>
          <p:cNvPr id="2050" name="Picture 2" descr="C:\Windows\system32\config\systemprofile\Desktop\oranges-273023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3059832" cy="2039888"/>
          </a:xfrm>
          <a:prstGeom prst="rect">
            <a:avLst/>
          </a:prstGeom>
          <a:noFill/>
        </p:spPr>
      </p:pic>
      <p:pic>
        <p:nvPicPr>
          <p:cNvPr id="2051" name="Picture 3" descr="C:\Windows\system32\config\systemprofile\Desktop\pepper_PNG32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36912"/>
            <a:ext cx="1773833" cy="1785404"/>
          </a:xfrm>
          <a:prstGeom prst="rect">
            <a:avLst/>
          </a:prstGeom>
          <a:noFill/>
        </p:spPr>
      </p:pic>
      <p:pic>
        <p:nvPicPr>
          <p:cNvPr id="2052" name="Picture 4" descr="C:\Windows\system32\config\systemprofile\Desktop\606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2"/>
            <a:ext cx="2915816" cy="2000343"/>
          </a:xfrm>
          <a:prstGeom prst="rect">
            <a:avLst/>
          </a:prstGeom>
          <a:noFill/>
        </p:spPr>
      </p:pic>
      <p:pic>
        <p:nvPicPr>
          <p:cNvPr id="2053" name="Picture 5" descr="C:\Windows\system32\config\systemprofile\Desktop\webinfo.kz-28.07.2019-vhBm9qvZ9dBOLsZVhpqSn4zRdJxRRN8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4797152"/>
            <a:ext cx="3024336" cy="1572655"/>
          </a:xfrm>
          <a:prstGeom prst="rect">
            <a:avLst/>
          </a:prstGeom>
          <a:noFill/>
        </p:spPr>
      </p:pic>
      <p:pic>
        <p:nvPicPr>
          <p:cNvPr id="2054" name="Picture 6" descr="C:\Windows\system32\config\systemprofile\Desktop\cool-cucumber-clipart_www.fruit.realisticcoloringpages.com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581128"/>
            <a:ext cx="3407701" cy="1916832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3059832" y="1412776"/>
            <a:ext cx="180020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03848" y="3284984"/>
            <a:ext cx="1800200" cy="72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19872" y="5301208"/>
            <a:ext cx="1728192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«Весёлый счёт»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Windows\system32\config\systemprofile\Desktop\purepng.com-orange-orangesorangefruitbitter-orangeoranges-1701527336331cwis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1433556" cy="1543662"/>
          </a:xfrm>
          <a:prstGeom prst="rect">
            <a:avLst/>
          </a:prstGeom>
          <a:noFill/>
        </p:spPr>
      </p:pic>
      <p:pic>
        <p:nvPicPr>
          <p:cNvPr id="3075" name="Picture 3" descr="C:\Windows\system32\config\systemprofile\Desktop\purepng.com-orange-orangesorangefruitbitter-orangeoranges-1701527336331cwi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1440160" cy="1550810"/>
          </a:xfrm>
          <a:prstGeom prst="rect">
            <a:avLst/>
          </a:prstGeom>
          <a:noFill/>
        </p:spPr>
      </p:pic>
      <p:pic>
        <p:nvPicPr>
          <p:cNvPr id="6" name="Picture 3" descr="C:\Windows\system32\config\systemprofile\Desktop\purepng.com-orange-orangesorangefruitbitter-orangeoranges-1701527336331cwi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440160" cy="1550810"/>
          </a:xfrm>
          <a:prstGeom prst="rect">
            <a:avLst/>
          </a:prstGeom>
          <a:noFill/>
        </p:spPr>
      </p:pic>
      <p:pic>
        <p:nvPicPr>
          <p:cNvPr id="7" name="Picture 3" descr="C:\Windows\system32\config\systemprofile\Desktop\purepng.com-orange-orangesorangefruitbitter-orangeoranges-1701527336331cwi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1440160" cy="1550810"/>
          </a:xfrm>
          <a:prstGeom prst="rect">
            <a:avLst/>
          </a:prstGeom>
          <a:noFill/>
        </p:spPr>
      </p:pic>
      <p:pic>
        <p:nvPicPr>
          <p:cNvPr id="8" name="Picture 3" descr="C:\Windows\system32\config\systemprofile\Desktop\purepng.com-orange-orangesorangefruitbitter-orangeoranges-1701527336331cwi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84784"/>
            <a:ext cx="1440160" cy="1550810"/>
          </a:xfrm>
          <a:prstGeom prst="rect">
            <a:avLst/>
          </a:prstGeom>
          <a:noFill/>
        </p:spPr>
      </p:pic>
      <p:pic>
        <p:nvPicPr>
          <p:cNvPr id="3076" name="Picture 4" descr="C:\Windows\system32\config\systemprofile\Desktop\pepper_PNG32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1716992" cy="1728192"/>
          </a:xfrm>
          <a:prstGeom prst="rect">
            <a:avLst/>
          </a:prstGeom>
          <a:noFill/>
        </p:spPr>
      </p:pic>
      <p:pic>
        <p:nvPicPr>
          <p:cNvPr id="10" name="Picture 4" descr="C:\Windows\system32\config\systemprofile\Desktop\pepper_PNG32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93096"/>
            <a:ext cx="1716992" cy="1728192"/>
          </a:xfrm>
          <a:prstGeom prst="rect">
            <a:avLst/>
          </a:prstGeom>
          <a:noFill/>
        </p:spPr>
      </p:pic>
      <p:pic>
        <p:nvPicPr>
          <p:cNvPr id="11" name="Picture 4" descr="C:\Windows\system32\config\systemprofile\Desktop\pepper_PNG32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365104"/>
            <a:ext cx="1716992" cy="1728192"/>
          </a:xfrm>
          <a:prstGeom prst="rect">
            <a:avLst/>
          </a:prstGeom>
          <a:noFill/>
        </p:spPr>
      </p:pic>
      <p:pic>
        <p:nvPicPr>
          <p:cNvPr id="12" name="Picture 4" descr="C:\Windows\system32\config\systemprofile\Desktop\pepper_PNG32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365104"/>
            <a:ext cx="1716992" cy="1728192"/>
          </a:xfrm>
          <a:prstGeom prst="rect">
            <a:avLst/>
          </a:prstGeom>
          <a:noFill/>
        </p:spPr>
      </p:pic>
      <p:pic>
        <p:nvPicPr>
          <p:cNvPr id="13" name="Picture 4" descr="C:\Windows\system32\config\systemprofile\Desktop\pepper_PNG32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008" y="4437112"/>
            <a:ext cx="1716992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«Сколько слогов в слове?»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445224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55576" y="4725144"/>
            <a:ext cx="1368152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661248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851920" y="5013176"/>
            <a:ext cx="158417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5661248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20272" y="5085184"/>
            <a:ext cx="158417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733256"/>
            <a:ext cx="50405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5877272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5805264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594928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594928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00392" y="594928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Windows\system32\config\systemprofile\Desktop\картинки катя\10213791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2376264" cy="1839625"/>
          </a:xfrm>
          <a:prstGeom prst="ellipse">
            <a:avLst/>
          </a:prstGeom>
          <a:noFill/>
        </p:spPr>
      </p:pic>
      <p:pic>
        <p:nvPicPr>
          <p:cNvPr id="19" name="Picture 4" descr="C:\Windows\system32\config\systemprofile\Desktop\картинки катя\pr_sour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64704"/>
            <a:ext cx="1872208" cy="1872208"/>
          </a:xfrm>
          <a:prstGeom prst="ellipse">
            <a:avLst/>
          </a:prstGeom>
          <a:noFill/>
        </p:spPr>
      </p:pic>
      <p:pic>
        <p:nvPicPr>
          <p:cNvPr id="20" name="Picture 7" descr="C:\Windows\system32\config\systemprofile\Desktop\картинки катя\l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08720"/>
            <a:ext cx="2736304" cy="1991188"/>
          </a:xfrm>
          <a:prstGeom prst="ellipse">
            <a:avLst/>
          </a:prstGeom>
          <a:noFill/>
        </p:spPr>
      </p:pic>
      <p:pic>
        <p:nvPicPr>
          <p:cNvPr id="22" name="Содержимое 3" descr="kisspng-pomegranate-juice-fruit-tree-food-product-5ad71a4b522276.93425334152404641133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2636912"/>
            <a:ext cx="2088232" cy="1856206"/>
          </a:xfrm>
          <a:prstGeom prst="ellipse">
            <a:avLst/>
          </a:prstGeom>
        </p:spPr>
      </p:pic>
      <p:pic>
        <p:nvPicPr>
          <p:cNvPr id="23" name="Picture 5" descr="C:\Windows\system32\config\systemprofile\Desktop\картинки катя\lechenie-gemorroya-kartofelem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924944"/>
            <a:ext cx="2808312" cy="1886834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-0.00174 0.01991 -0.00486 0.03449 -0.01372 0.05046 C -0.01649 0.07269 -0.0257 0.11482 -0.0092 0.12917 C -0.00521 0.14445 0.00955 0.16088 0.02118 0.16366 C 0.02864 0.16551 0.04392 0.16759 0.04392 0.16759 C 0.10503 0.16574 0.0908 0.17084 0.12257 0.15949 C 0.12986 0.15023 0.12031 0.16158 0.13177 0.15139 C 0.13837 0.1456 0.14271 0.13889 0.15 0.13519 C 0.16423 0.12801 0.17882 0.1257 0.19392 0.12315 C 0.25746 0.12986 0.23351 0.12153 0.2651 0.13935 C 0.27483 0.15232 0.26337 0.13866 0.27726 0.14931 C 0.28003 0.15139 0.28212 0.15509 0.28472 0.15741 C 0.28923 0.16644 0.29618 0.17431 0.3 0.1838 C 0.30469 0.19514 0.30746 0.20556 0.31354 0.21597 C 0.3158 0.22778 0.31927 0.24236 0.32413 0.25255 C 0.32552 0.26597 0.32656 0.27269 0.33021 0.28472 C 0.33125 0.33287 0.33125 0.36088 0.33785 0.40394 C 0.3401 0.43519 0.34653 0.47222 0.36354 0.49491 C 0.37048 0.50417 0.37882 0.51296 0.38923 0.51296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65 0.09644 C -0.23073 0.09783 -0.23316 0.09829 -0.23472 0.10037 C -0.24531 0.11425 -0.23247 0.10291 -0.23924 0.11448 C -0.24288 0.12095 -0.2507 0.12442 -0.2559 0.12673 C -0.26459 0.1376 -0.27622 0.14246 -0.28785 0.14477 C -0.31528 0.1642 -0.32361 0.15217 -0.36806 0.15079 C -0.38715 0.1531 -0.40816 0.15587 -0.42257 0.17507 C -0.4257 0.17923 -0.42934 0.18247 -0.43177 0.18733 C -0.43281 0.18941 -0.43351 0.19149 -0.43472 0.19334 C -0.43715 0.19681 -0.44236 0.20328 -0.44236 0.20351 C -0.44636 0.21415 -0.45 0.22248 -0.45295 0.23381 C -0.45903 0.25717 -0.4566 0.28261 -0.46511 0.30458 C -0.46615 0.31129 -0.46667 0.31822 -0.46806 0.3247 C -0.4691 0.32956 -0.47222 0.33372 -0.47257 0.33881 C -0.475 0.38344 -0.4658 0.42576 -0.48316 0.46415 C -0.48559 0.48543 -0.48976 0.52128 -0.50139 0.53677 C -0.50556 0.55342 -0.51511 0.56221 -0.52709 0.56707 C -0.53125 0.5666 -0.54479 0.56776 -0.55139 0.56314 C -0.55608 0.5599 -0.55886 0.55412 -0.56354 0.55088 C -0.57431 0.54371 -0.58646 0.54093 -0.59844 0.54093 " pathEditMode="relative" rAng="0" ptsTypes="fffffffffffffffffff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C 0.00174 0.03958 -0.00052 0.08958 0.02726 0.11528 C 0.03247 0.12523 0.02899 0.12014 0.03941 0.1294 C 0.04097 0.13079 0.04236 0.13195 0.04392 0.13333 C 0.04549 0.13472 0.04844 0.1375 0.04844 0.1375 C 0.06146 0.13681 0.10017 0.12963 0.1151 0.13958 C 0.12361 0.14514 0.12743 0.15718 0.1349 0.16366 C 0.13802 0.16945 0.14306 0.17546 0.14549 0.18195 C 0.14965 0.19259 0.1441 0.18403 0.15 0.1919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66667E-6 C -0.00572 0.02987 -0.00329 0.01413 0.0014 0.07871 C 0.00174 0.08288 0.00365 0.08658 0.00452 0.09075 C 0.00869 0.11158 0.01303 0.11968 0.02727 0.13126 C 0.0323 0.13542 0.0356 0.1419 0.04081 0.14538 C 0.05695 0.15603 0.07293 0.16112 0.09081 0.16366 C 0.0981 0.16667 0.10192 0.17362 0.10591 0.18172 C 0.10747 0.22871 0.10904 0.2639 0.1106 0.31297 C 0.11095 0.32362 0.11424 0.34098 0.11963 0.34954 C 0.12171 0.35278 0.1257 0.35209 0.12865 0.35348 C 0.14671 0.3514 0.15556 0.35001 0.16806 0.33334 " pathEditMode="relative" ptsTypes="ffffffffff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18519E-6 C -0.01737 0.00138 -0.02136 0.00184 -0.0349 0.00601 C -0.04254 0.01272 -0.05001 0.01967 -0.05765 0.02638 C -0.06737 0.03518 -0.07362 0.04675 -0.0849 0.05254 C -0.09046 0.05995 -0.09584 0.06759 -0.10157 0.07476 C -0.10487 0.08379 -0.1066 0.09282 -0.1106 0.10115 C -0.11858 0.14444 -0.12449 0.15578 -0.11355 0.22013 C -0.11251 0.22661 -0.10348 0.22152 -0.09844 0.22222 C -0.0382 0.24999 -0.03195 0.21944 0.00763 0.20416 C 0.02725 0.19652 0.04965 0.18958 0.06979 0.18587 C 0.08576 0.1787 0.07864 0.18101 0.09097 0.17777 C 0.10138 0.16944 0.10885 0.16759 0.12117 0.16573 C 0.13454 0.15809 0.14774 0.15601 0.16215 0.15347 C 0.17065 0.15416 0.17951 0.15254 0.18784 0.15555 C 0.19531 0.15833 0.19426 0.1662 0.19843 0.17175 C 0.20312 0.178 0.20277 0.17291 0.20607 0.17985 C 0.20989 0.18772 0.21232 0.19745 0.2151 0.20601 C 0.22239 0.22777 0.22951 0.25138 0.23333 0.27476 C 0.23454 0.28217 0.23506 0.28981 0.23645 0.29698 C 0.23819 0.30601 0.24201 0.31434 0.24392 0.32337 C 0.24791 0.3412 0.25051 0.35879 0.25902 0.37384 C 0.26197 0.38958 0.26735 0.40671 0.2743 0.42013 C 0.27933 0.44282 0.28732 0.46481 0.29392 0.4868 C 0.29635 0.50555 0.30295 0.51782 0.31058 0.53333 C 0.31145 0.53518 0.31128 0.53749 0.31215 0.53934 C 0.32413 0.56365 0.31215 0.53425 0.31822 0.54953 " pathEditMode="relative" ptsTypes="fffffffffffffffffffffffffA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99412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39604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землей живут семейки,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Поливаем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из лейки.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Полину, и Антошку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Позовем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копать… — картошку —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Windows\system32\config\systemprofile\Desktop\kisspng-potato-salad-french-fries-baked-potato-clip-art-amp-5bf1df67a38de5.1343787015425780236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960440" cy="2904323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112474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Взяли мы ее одежку,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добавили немножко.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кадочках теперь не пусто —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заквасится… — капуста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Windows\system32\config\systemprofile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50896"/>
            <a:ext cx="3528392" cy="4107104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60040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золотистой шкурке бок,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под шкуркой сладкий сок.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каждой дольке по глоточку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для сына, и для дочки.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(Апельсин)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Windows\system32\config\systemprofile\Desktop\Kartinki_pro_apelsin_21_24042031_1024x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724672" cy="2979011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404664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Полумесяц золотой,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Будто медом налитой.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душистый, мягкий, сладкий,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ощупь — очень гладкий.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(Банан)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Windows\system32\config\systemprofile\Desktop\kisspng-banana-pudding-cartoon-royalty-free-cartoon-expression-banana-material-5a9b7829888205.3479025915201382815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4574282" cy="3049521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104456" cy="23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колючей тонкой ветке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полосатых майках детки.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Куст с шипами — не шиповник,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Как зовется он? (крыжовник</a:t>
            </a:r>
            <a:r>
              <a:rPr lang="ru-RU" dirty="0" smtClean="0">
                <a:solidFill>
                  <a:schemeClr val="bg2"/>
                </a:solidFill>
              </a:rPr>
              <a:t>)</a:t>
            </a:r>
            <a:br>
              <a:rPr lang="ru-RU" dirty="0" smtClean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20688"/>
            <a:ext cx="4572000" cy="2311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Повернулась к грядке боком,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Налилась вся красным соком.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 сестрица земляника.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за ягодка? (Клубника)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Windows\system32\config\systemprofile\Desktop\1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7"/>
            <a:ext cx="4176464" cy="2784310"/>
          </a:xfrm>
          <a:prstGeom prst="ellipse">
            <a:avLst/>
          </a:prstGeom>
          <a:noFill/>
        </p:spPr>
      </p:pic>
      <p:pic>
        <p:nvPicPr>
          <p:cNvPr id="2051" name="Picture 3" descr="C:\Windows\system32\config\systemprofile\Desktop\e8ed1f99764edab9f1a2fc4215e0a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378086" cy="2736304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«Четвёртый лишний»</a:t>
            </a:r>
            <a:endParaRPr lang="ru-RU" dirty="0"/>
          </a:p>
        </p:txBody>
      </p:sp>
      <p:pic>
        <p:nvPicPr>
          <p:cNvPr id="4" name="Содержимое 3" descr="kisspng-pomegranate-juice-fruit-tree-food-product-5ad71a4b522276.9342533415240464113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2880320" cy="2560285"/>
          </a:xfrm>
          <a:prstGeom prst="rect">
            <a:avLst/>
          </a:prstGeom>
        </p:spPr>
      </p:pic>
      <p:pic>
        <p:nvPicPr>
          <p:cNvPr id="3074" name="Picture 2" descr="C:\Windows\system32\config\systemprofile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266728" cy="2308487"/>
          </a:xfrm>
          <a:prstGeom prst="rect">
            <a:avLst/>
          </a:prstGeom>
          <a:noFill/>
        </p:spPr>
      </p:pic>
      <p:pic>
        <p:nvPicPr>
          <p:cNvPr id="3075" name="Picture 3" descr="C:\Windows\system32\config\systemprofile\Desktop\botvamor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600400" cy="2601851"/>
          </a:xfrm>
          <a:prstGeom prst="rect">
            <a:avLst/>
          </a:prstGeom>
          <a:noFill/>
        </p:spPr>
      </p:pic>
      <p:pic>
        <p:nvPicPr>
          <p:cNvPr id="3076" name="Picture 4" descr="C:\Windows\system32\config\systemprofile\Desktop\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3600400" cy="27228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картинки катя\7c2d3951ff644df00bcf03fa115ca5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359870" cy="2522365"/>
          </a:xfrm>
          <a:prstGeom prst="rect">
            <a:avLst/>
          </a:prstGeom>
          <a:noFill/>
        </p:spPr>
      </p:pic>
      <p:pic>
        <p:nvPicPr>
          <p:cNvPr id="1027" name="Picture 3" descr="C:\Windows\system32\config\systemprofile\Desktop\картинки катя\egev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169486" cy="2569567"/>
          </a:xfrm>
          <a:prstGeom prst="rect">
            <a:avLst/>
          </a:prstGeom>
          <a:noFill/>
        </p:spPr>
      </p:pic>
      <p:pic>
        <p:nvPicPr>
          <p:cNvPr id="1028" name="Picture 4" descr="C:\Windows\system32\config\systemprofile\Desktop\картинки катя\kisspng-royalty-free-nectarine-peach-photography-peaches-5b104a5db37477.2777289715277942697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384376" cy="2933126"/>
          </a:xfrm>
          <a:prstGeom prst="rect">
            <a:avLst/>
          </a:prstGeom>
          <a:noFill/>
        </p:spPr>
      </p:pic>
      <p:pic>
        <p:nvPicPr>
          <p:cNvPr id="1029" name="Picture 5" descr="C:\Windows\system32\config\systemprofile\Desktop\картинки катя\blueberr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3823903" cy="2549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«Чего не стало»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Windows\system32\config\systemprofile\Desktop\картинки катя\banana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520102" cy="1800073"/>
          </a:xfrm>
          <a:prstGeom prst="roundRect">
            <a:avLst/>
          </a:prstGeom>
          <a:noFill/>
        </p:spPr>
      </p:pic>
      <p:pic>
        <p:nvPicPr>
          <p:cNvPr id="2051" name="Picture 3" descr="C:\Windows\system32\config\systemprofile\Desktop\картинки катя\mqjc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365104"/>
            <a:ext cx="1583160" cy="2238687"/>
          </a:xfrm>
          <a:prstGeom prst="roundRect">
            <a:avLst/>
          </a:prstGeom>
          <a:noFill/>
        </p:spPr>
      </p:pic>
      <p:pic>
        <p:nvPicPr>
          <p:cNvPr id="2052" name="Picture 4" descr="C:\Windows\system32\config\systemprofile\Desktop\картинки катя\pr_sour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2068488" cy="2068488"/>
          </a:xfrm>
          <a:prstGeom prst="roundRect">
            <a:avLst/>
          </a:prstGeom>
          <a:noFill/>
        </p:spPr>
      </p:pic>
      <p:pic>
        <p:nvPicPr>
          <p:cNvPr id="2053" name="Picture 5" descr="C:\Windows\system32\config\systemprofile\Desktop\картинки катя\lechenie-gemorroya-kartofele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666874"/>
            <a:ext cx="2736304" cy="1838454"/>
          </a:xfrm>
          <a:prstGeom prst="roundRect">
            <a:avLst/>
          </a:prstGeom>
          <a:noFill/>
        </p:spPr>
      </p:pic>
      <p:pic>
        <p:nvPicPr>
          <p:cNvPr id="2054" name="Picture 6" descr="C:\Windows\system32\config\systemprofile\Desktop\картинки катя\Pn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20888"/>
            <a:ext cx="2520280" cy="2016224"/>
          </a:xfrm>
          <a:prstGeom prst="roundRect">
            <a:avLst/>
          </a:prstGeom>
          <a:noFill/>
        </p:spPr>
      </p:pic>
      <p:pic>
        <p:nvPicPr>
          <p:cNvPr id="2055" name="Picture 7" descr="C:\Windows\system32\config\systemprofile\Desktop\картинки катя\lu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3060" y="1412776"/>
            <a:ext cx="2770709" cy="2016224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4180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«Какой получим сок?»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-stakan-limony-290-ml.-bez-upakovki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484784"/>
            <a:ext cx="2160240" cy="2196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Windows\system32\config\systemprofile\Desktop\картинки катя\banana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232248" cy="1594463"/>
          </a:xfrm>
          <a:prstGeom prst="roundRect">
            <a:avLst/>
          </a:prstGeom>
          <a:noFill/>
        </p:spPr>
      </p:pic>
      <p:pic>
        <p:nvPicPr>
          <p:cNvPr id="6" name="Picture 4" descr="C:\Windows\system32\config\systemprofile\Desktop\картинки катя\pr_sour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1"/>
            <a:ext cx="2160240" cy="2240249"/>
          </a:xfrm>
          <a:prstGeom prst="ellipse">
            <a:avLst/>
          </a:prstGeom>
          <a:noFill/>
        </p:spPr>
      </p:pic>
      <p:pic>
        <p:nvPicPr>
          <p:cNvPr id="7" name="Picture 3" descr="C:\Windows\system32\config\systemprofile\Desktop\картинки катя\mqjcA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365104"/>
            <a:ext cx="1583160" cy="2238687"/>
          </a:xfrm>
          <a:prstGeom prst="flowChartAlternateProcess">
            <a:avLst/>
          </a:prstGeom>
          <a:noFill/>
        </p:spPr>
      </p:pic>
      <p:pic>
        <p:nvPicPr>
          <p:cNvPr id="3074" name="Picture 2" descr="C:\Windows\system32\config\systemprofile\Desktop\картинки катя\kisspng-royalty-free-nectarine-peach-photography-peaches-5b104a5db37477.2777289715277942697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052737"/>
            <a:ext cx="1981994" cy="1717728"/>
          </a:xfrm>
          <a:prstGeom prst="heart">
            <a:avLst/>
          </a:prstGeom>
          <a:noFill/>
        </p:spPr>
      </p:pic>
      <p:pic>
        <p:nvPicPr>
          <p:cNvPr id="3075" name="Picture 3" descr="C:\Windows\system32\config\systemprofile\Desktop\картинки катя\7c2d3951ff644df00bcf03fa115ca5c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7" y="4797152"/>
            <a:ext cx="2184149" cy="1639713"/>
          </a:xfrm>
          <a:prstGeom prst="hear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7.03704E-6 C 0.10364 0.07894 0.20746 0.15788 0.24861 0.1898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 -0.05695 C 0.10434 -0.0669 0.10591 -0.11829 0.11164 -0.13171 C 0.1125 -0.1338 0.11459 -0.13449 0.11615 -0.13588 C 0.11667 -0.13843 0.1165 -0.14144 0.11771 -0.14375 C 0.11875 -0.14584 0.12101 -0.14607 0.12223 -0.14792 C 0.13039 -0.15903 0.12275 -0.15417 0.13125 -0.1581 C 0.16476 -0.15579 0.15209 -0.16042 0.17066 -0.15185 C 0.17535 -0.14954 0.17466 -0.14722 0.1783 -0.14375 C 0.18125 -0.14097 0.18733 -0.13588 0.18733 -0.13588 C 0.19966 -0.11389 0.20886 -0.09028 0.22379 -0.07107 C 0.22743 -0.05857 0.23195 -0.05 0.23889 -0.04074 C 0.24914 -0.0125 0.2724 0.00486 0.29341 0.01574 C 0.30157 0.01435 0.30973 0.01412 0.31771 0.0118 C 0.32118 0.01065 0.32379 -0.0044 0.32379 -0.0044 C 0.32657 -0.01551 0.32657 -0.00903 0.3283 -0.01852 C 0.33039 -0.02986 0.33108 -0.04167 0.33282 -0.05301 C 0.33507 -0.09676 0.33438 -0.07315 0.33438 -0.12361 " pathEditMode="relative" ptsTypes="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0481E-7 C 0.00781 -0.00809 0.01979 -0.01249 0.02552 -0.02382 C 0.04826 -0.06915 0.02291 -0.02035 0.03593 -0.05365 C 0.03888 -0.06129 0.04288 -0.06822 0.04635 -0.07562 C 0.05069 -0.08511 0.05416 -0.09297 0.05677 -0.10338 C 0.05816 -0.10939 0.06128 -0.12118 0.06128 -0.12118 C 0.06076 -0.14709 0.06111 -0.17299 0.05972 -0.19889 C 0.05937 -0.20513 0.04791 -0.20883 0.04791 -0.20883 C 0.04027 -0.21832 0.04531 -0.21392 0.02552 -0.21069 C 0.0118 -0.20837 0.00573 -0.18871 -0.00434 -0.179 C -0.00625 -0.1753 -0.00695 -0.17068 -0.00886 -0.16698 C -0.01094 -0.16304 -0.01667 -0.15772 -0.01927 -0.15495 C -0.02188 -0.14547 -0.0283 -0.13899 -0.03282 -0.13113 C -0.0349 -0.12743 -0.03681 -0.12327 -0.03872 -0.11933 C -0.04028 -0.1161 -0.0415 -0.1124 -0.04323 -0.10939 C -0.04792 -0.10106 -0.054 -0.09297 -0.05955 -0.08557 C -0.06285 -0.08118 -0.07153 -0.08141 -0.07605 -0.07956 C -0.09445 -0.08025 -0.11285 -0.07979 -0.13125 -0.08141 C -0.13542 -0.08187 -0.13924 -0.08418 -0.14323 -0.08557 C -0.14514 -0.08626 -0.14914 -0.08742 -0.14914 -0.08742 C -0.15539 -0.09366 -0.1698 -0.10569 -0.17761 -0.10939 C -0.1823 -0.11563 -0.18629 -0.11864 -0.19254 -0.12118 C -0.20452 -0.13414 -0.21737 -0.14847 -0.22674 -0.16489 C -0.23108 -0.18756 -0.22518 -0.16027 -0.23125 -0.179 C -0.23455 -0.18918 -0.23872 -0.20999 -0.23872 -0.22063 " pathEditMode="relative" ptsTypes="fffffffff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0037E-6 C 0.00122 -0.01271 0.00104 -0.01826 0.00608 -0.02798 C 0.00937 -0.04231 0.01163 -0.05665 0.01944 -0.06775 C 0.01753 -0.12071 0.02448 -0.09874 0.01042 -0.11748 C 0.00833 -0.1265 0.00399 -0.12973 -0.00139 -0.13528 C -0.00712 -0.1413 -0.01181 -0.14939 -0.01788 -0.15517 C -0.01962 -0.15679 -0.02205 -0.15725 -0.02378 -0.1591 C -0.0276 -0.16327 -0.02986 -0.1702 -0.0342 -0.17298 C -0.03628 -0.17437 -0.03837 -0.17529 -0.04028 -0.17691 C -0.0434 -0.17946 -0.04653 -0.18154 -0.04913 -0.18501 C -0.05069 -0.18709 -0.05156 -0.19033 -0.05365 -0.19102 C -0.06094 -0.1931 -0.06858 -0.19218 -0.07604 -0.19287 C -0.08056 -0.19495 -0.08507 -0.1968 -0.08958 -0.19888 C -0.09392 -0.20767 -0.09774 -0.21576 -0.10139 -0.22478 C -0.10347 -0.2301 -0.10747 -0.24074 -0.10747 -0.24074 C -0.11094 -0.26595 -0.11493 -0.29833 -0.08958 -0.29833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8.59389E-6 C 0.01146 0.00994 0.01719 0.02752 0.02535 0.04185 C 0.02917 0.04856 0.03299 0.05388 0.03594 0.06151 C 0.0375 0.07053 0.03941 0.08094 0.04184 0.08949 C 0.04948 0.11655 0.04427 0.09065 0.04774 0.1073 C 0.05052 0.12072 0.05104 0.13529 0.05677 0.14708 C 0.05833 0.17206 0.06128 0.18848 0.05833 0.21461 C 0.05764 0.22039 0.05156 0.22201 0.04774 0.22456 C 0.03594 0.23242 0.03351 0.23149 0.01649 0.2345 C 0.00347 0.23381 -0.00938 0.23381 -0.0224 0.23265 C -0.03993 0.23103 -0.05781 0.20906 -0.07309 0.19888 C -0.07865 0.19148 -0.08316 0.18455 -0.08958 0.179 C -0.0934 0.17136 -0.09826 0.1672 -0.10295 0.16096 C -0.10816 0.15402 -0.11337 0.145 -0.11788 0.13714 C -0.11997 0.12812 -0.12569 0.1228 -0.12986 0.1154 C -0.14149 0.09481 -0.14601 0.07724 -0.16719 0.07146 C -0.17205 0.07007 -0.17708 0.0703 -0.18212 0.06961 C -0.19184 0.07192 -0.1974 0.07839 -0.20451 0.08741 C -0.20677 0.09366 -0.20972 0.09921 -0.21181 0.10545 C -0.21493 0.11447 -0.21615 0.12419 -0.21927 0.1332 " pathEditMode="relative" ptsTypes="fffffffffffffffffff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256584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«Варим борщ»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Windows\system32\config\systemprofile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1898576" cy="1898576"/>
          </a:xfrm>
          <a:prstGeom prst="rect">
            <a:avLst/>
          </a:prstGeom>
          <a:noFill/>
        </p:spPr>
      </p:pic>
      <p:pic>
        <p:nvPicPr>
          <p:cNvPr id="5" name="Picture 7" descr="C:\Windows\system32\config\systemprofile\Desktop\картинки катя\l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4664"/>
            <a:ext cx="2231529" cy="1623867"/>
          </a:xfrm>
          <a:prstGeom prst="rect">
            <a:avLst/>
          </a:prstGeom>
          <a:noFill/>
        </p:spPr>
      </p:pic>
      <p:pic>
        <p:nvPicPr>
          <p:cNvPr id="7" name="Picture 5" descr="C:\Windows\system32\config\systemprofile\Desktop\картинки катя\lechenie-gemorroya-kartofele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301208"/>
            <a:ext cx="2088232" cy="1403031"/>
          </a:xfrm>
          <a:prstGeom prst="rect">
            <a:avLst/>
          </a:prstGeom>
          <a:noFill/>
        </p:spPr>
      </p:pic>
      <p:pic>
        <p:nvPicPr>
          <p:cNvPr id="8" name="Picture 4" descr="C:\Windows\system32\config\systemprofile\Desktop\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908720"/>
            <a:ext cx="1904343" cy="1440160"/>
          </a:xfrm>
          <a:prstGeom prst="rect">
            <a:avLst/>
          </a:prstGeom>
          <a:noFill/>
        </p:spPr>
      </p:pic>
      <p:pic>
        <p:nvPicPr>
          <p:cNvPr id="9" name="Picture 3" descr="C:\Windows\system32\config\systemprofile\Desktop\botvamo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780928"/>
            <a:ext cx="1992870" cy="1440160"/>
          </a:xfrm>
          <a:prstGeom prst="rect">
            <a:avLst/>
          </a:prstGeom>
          <a:noFill/>
        </p:spPr>
      </p:pic>
      <p:pic>
        <p:nvPicPr>
          <p:cNvPr id="10" name="Picture 6" descr="C:\Windows\system32\config\systemprofile\Desktop\картинки катя\Pn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420888"/>
            <a:ext cx="1872208" cy="1497766"/>
          </a:xfrm>
          <a:prstGeom prst="rect">
            <a:avLst/>
          </a:prstGeom>
          <a:noFill/>
        </p:spPr>
      </p:pic>
      <p:pic>
        <p:nvPicPr>
          <p:cNvPr id="12" name="Picture 2" descr="C:\Windows\system32\config\systemprofile\Desktop\картинки катя\bananas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229200"/>
            <a:ext cx="2016046" cy="1440033"/>
          </a:xfrm>
          <a:prstGeom prst="rect">
            <a:avLst/>
          </a:prstGeom>
          <a:noFill/>
        </p:spPr>
      </p:pic>
      <p:pic>
        <p:nvPicPr>
          <p:cNvPr id="13" name="Picture 3" descr="C:\Windows\system32\config\systemprofile\Desktop\depositphotos_36794729-stock-photo-be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509120"/>
            <a:ext cx="1944216" cy="1944216"/>
          </a:xfrm>
          <a:prstGeom prst="rect">
            <a:avLst/>
          </a:prstGeom>
          <a:noFill/>
        </p:spPr>
      </p:pic>
      <p:pic>
        <p:nvPicPr>
          <p:cNvPr id="16" name="Содержимое 15" descr="211657876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3347865" y="2708920"/>
            <a:ext cx="2378396" cy="237839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55689E-6 C -0.00572 -0.00232 -0.0085 -0.00741 -0.01354 -0.0118 C -0.01996 -0.01111 -0.02638 -0.00949 -0.03281 -0.00995 C -0.03506 -0.01018 -0.03663 -0.01365 -0.03888 -0.01388 C -0.04149 -0.01411 -0.04374 -0.01203 -0.04635 -0.0118 C -0.05885 -0.01064 -0.07117 -0.01064 -0.08367 -0.00995 C -0.09062 -0.00833 -0.09895 -0.00995 -0.10451 -0.00394 C -0.10642 -0.00186 -0.10729 0.00138 -0.10902 0.00393 C -0.11232 0.00878 -0.11944 0.0178 -0.11944 0.0178 C -0.12343 0.03307 -0.13263 0.03538 -0.13888 0.04764 C -0.14062 0.05504 -0.14409 0.05804 -0.14635 0.06567 C -0.14687 0.06752 -0.14652 0.0703 -0.14774 0.07169 C -0.15086 0.07516 -0.15486 0.07701 -0.15833 0.07955 C -0.16805 0.09597 -0.16579 0.11031 -0.17013 0.12927 C -0.17117 0.15911 -0.17187 0.18894 -0.17326 0.21877 C -0.17395 0.23519 -0.17951 0.24884 -0.18211 0.26456 C -0.18489 0.28122 -0.18263 0.27312 -0.18506 0.29232 C -0.18836 0.31845 -0.20156 0.35106 -0.21788 0.36586 C -0.22465 0.37881 -0.23593 0.38182 -0.24635 0.38783 C -0.24843 0.38899 -0.24999 0.39153 -0.25225 0.39176 C -0.30086 0.39754 -0.28124 0.38459 -0.29704 0.39569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272E-6 C 0.00417 -0.01572 0.00695 -0.04301 0.0224 -0.04787 C 0.029 -0.04995 0.03542 -0.05296 0.04184 -0.05573 C 0.05087 -0.05504 0.0599 -0.05597 0.06875 -0.05388 C 0.07396 -0.05273 0.08368 -0.04579 0.08368 -0.04579 C 0.08907 -0.03839 0.09705 -0.03099 0.10452 -0.02798 C 0.10556 -0.0259 0.10625 -0.02382 0.10747 -0.02197 C 0.10886 -0.01989 0.11077 -0.01827 0.11198 -0.01596 C 0.1132 -0.01364 0.11407 -0.01087 0.11493 -0.00809 C 0.11563 -0.00624 0.11563 -0.00393 0.1165 -0.00208 C 0.11771 0.00023 0.11962 0.00185 0.12084 0.00393 C 0.12709 0.0148 0.12969 0.02128 0.13282 0.03377 C 0.13403 0.06152 0.13247 0.0902 0.13733 0.11725 C 0.14011 0.13229 0.14479 0.14709 0.14931 0.16096 C 0.1533 0.17299 0.15295 0.18085 0.15521 0.1945 C 0.15747 0.20907 0.16597 0.22179 0.17309 0.23243 C 0.17535 0.23589 0.17813 0.23913 0.18056 0.24237 C 0.1816 0.24376 0.18368 0.24653 0.18368 0.24653 C 0.18646 0.25833 0.18854 0.25648 0.19861 0.25833 C 0.20938 0.26203 0.20243 0.26041 0.21945 0.26041 " pathEditMode="relative" ptsTypes="fffffffffffffffffff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8.38113E-6 C 0.004 -0.02058 -0.00433 -0.03977 -0.00746 -0.05966 C -0.00937 -0.08371 -0.0118 -0.10684 -0.01787 -0.12927 C -0.02968 -0.17252 -0.01267 -0.11424 -0.02239 -0.15702 C -0.02499 -0.16859 -0.03246 -0.17853 -0.03871 -0.18686 C -0.04392 -0.1938 -0.0427 -0.19958 -0.05069 -0.20282 C -0.05676 -0.20813 -0.06232 -0.21114 -0.06857 -0.21669 C -0.06978 -0.21785 -0.0703 -0.22039 -0.07169 -0.22085 C -0.07551 -0.22247 -0.07951 -0.22201 -0.0835 -0.2227 C -0.09166 -0.22548 -0.09947 -0.22941 -0.10746 -0.23265 C -0.1177 -0.24167 -0.12621 -0.24121 -0.13871 -0.24259 C -0.14878 -0.24722 -0.15954 -0.24884 -0.17013 -0.25046 C -0.20659 -0.24953 -0.23593 -0.24861 -0.27013 -0.24259 C -0.27378 -0.24097 -0.2769 -0.23797 -0.28055 -0.23658 C -0.29183 -0.23219 -0.30468 -0.23265 -0.31631 -0.23265 " pathEditMode="relative" ptsTypes="ffffffffffffff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7169E-6 C -0.00157 0.01364 0.00069 0.01549 -0.00296 0.02798 C -0.00591 0.05712 -0.00417 0.05088 -0.00886 0.07169 C -0.00921 0.07354 -0.01146 0.08326 -0.01337 0.08372 C -0.02657 0.08742 -0.05365 0.0895 -0.05365 0.0895 C -0.079 0.08811 -0.10504 0.09112 -0.12987 0.08372 C -0.13507 0.0821 -0.13994 0.07817 -0.1448 0.07562 C -0.14983 0.07308 -0.15973 0.06776 -0.15973 0.06776 C -0.1665 0.05851 -0.1757 0.05689 -0.18351 0.04972 C -0.20157 0.05365 -0.20764 0.05388 -0.21789 0.07169 C -0.21841 0.07377 -0.21841 0.07586 -0.21928 0.07771 C -0.21997 0.07932 -0.22205 0.07979 -0.2224 0.08164 C -0.22327 0.08696 -0.2224 0.09228 -0.2224 0.09759 " pathEditMode="relative" ptsTypes="ffffffffffff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18039E-7 C -0.01024 0.00231 -0.01753 0.00462 -0.0283 0.00601 C -0.04549 0.01711 -0.0691 0.01087 -0.08663 0.00994 C -0.09861 0.00462 -0.11042 -0.0037 -0.1224 -0.00787 C -0.13142 -0.01735 -0.13837 -0.0222 -0.14931 -0.02775 C -0.15694 -0.03539 -0.16476 -0.04394 -0.17309 -0.04972 C -0.17639 -0.0562 -0.17778 -0.05921 -0.18351 -0.06152 C -0.18663 -0.07355 -0.18264 -0.06221 -0.18958 -0.07146 C -0.19375 -0.07701 -0.19618 -0.08534 -0.2 -0.09135 C -0.20521 -0.09991 -0.20382 -0.09436 -0.20747 -0.10338 C -0.21372 -0.11887 -0.2151 -0.13275 -0.21944 -0.14894 C -0.21615 -0.16143 -0.20885 -0.16513 -0.2 -0.16883 C -0.18038 -0.1679 -0.16059 -0.16952 -0.14184 -0.16096 C -0.1349 -0.16235 -0.12778 -0.16281 -0.12083 -0.1649 C -0.10937 -0.16837 -0.11962 -0.16813 -0.11198 -0.17692 C -0.10868 -0.18085 -0.10365 -0.18155 -0.1 -0.18479 C -0.09635 -0.19149 -0.0908 -0.19727 -0.08802 -0.20467 C -0.08681 -0.20791 -0.08628 -0.21138 -0.08507 -0.21462 C -0.0842 -0.2167 -0.08212 -0.22063 -0.08212 -0.22063 " pathEditMode="relative" ptsTypes="ffffffffffffffffff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190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«Фрукты, овощи, ягоды» игры и задания</vt:lpstr>
      <vt:lpstr>Загадки</vt:lpstr>
      <vt:lpstr>Слайд 3</vt:lpstr>
      <vt:lpstr>Слайд 4</vt:lpstr>
      <vt:lpstr>«Четвёртый лишний»</vt:lpstr>
      <vt:lpstr>Слайд 6</vt:lpstr>
      <vt:lpstr>«Чего не стало»</vt:lpstr>
      <vt:lpstr>«Какой получим сок?»</vt:lpstr>
      <vt:lpstr>«Варим борщ»</vt:lpstr>
      <vt:lpstr>«Один-много»</vt:lpstr>
      <vt:lpstr>Слайд 11</vt:lpstr>
      <vt:lpstr>«Весёлый счёт»</vt:lpstr>
      <vt:lpstr>«Сколько слогов в слове?»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«Фрукты, овощи, ягоды» игры и задания</dc:title>
  <dc:creator>user</dc:creator>
  <cp:lastModifiedBy>user</cp:lastModifiedBy>
  <cp:revision>27</cp:revision>
  <dcterms:created xsi:type="dcterms:W3CDTF">2019-09-19T13:01:57Z</dcterms:created>
  <dcterms:modified xsi:type="dcterms:W3CDTF">2019-09-29T13:35:11Z</dcterms:modified>
</cp:coreProperties>
</file>