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58" r:id="rId4"/>
    <p:sldId id="261" r:id="rId5"/>
    <p:sldId id="263" r:id="rId6"/>
    <p:sldId id="266" r:id="rId7"/>
    <p:sldId id="267" r:id="rId8"/>
    <p:sldId id="278" r:id="rId9"/>
    <p:sldId id="268" r:id="rId10"/>
    <p:sldId id="269" r:id="rId11"/>
    <p:sldId id="271" r:id="rId12"/>
    <p:sldId id="272" r:id="rId13"/>
    <p:sldId id="273" r:id="rId14"/>
    <p:sldId id="277" r:id="rId15"/>
    <p:sldId id="279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E73B7D-E27C-41C7-9BF6-1972EE072BEC}">
          <p14:sldIdLst>
            <p14:sldId id="257"/>
            <p14:sldId id="260"/>
            <p14:sldId id="258"/>
            <p14:sldId id="261"/>
            <p14:sldId id="263"/>
            <p14:sldId id="266"/>
            <p14:sldId id="267"/>
            <p14:sldId id="278"/>
            <p14:sldId id="268"/>
            <p14:sldId id="269"/>
            <p14:sldId id="271"/>
            <p14:sldId id="272"/>
            <p14:sldId id="273"/>
            <p14:sldId id="277"/>
            <p14:sldId id="279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5" autoAdjust="0"/>
    <p:restoredTop sz="99822" autoAdjust="0"/>
  </p:normalViewPr>
  <p:slideViewPr>
    <p:cSldViewPr>
      <p:cViewPr varScale="1">
        <p:scale>
          <a:sx n="74" d="100"/>
          <a:sy n="74" d="100"/>
        </p:scale>
        <p:origin x="-11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2CB41-BDDF-4292-AE4B-499195F3563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163C-E545-4C59-A1A4-45CA6E4F1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1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3EE-DC86-4BFC-8626-A2A749ED91A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867-53E2-48CC-9091-AD2F6429A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3EE-DC86-4BFC-8626-A2A749ED91A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867-53E2-48CC-9091-AD2F6429A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4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3EE-DC86-4BFC-8626-A2A749ED91A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867-53E2-48CC-9091-AD2F6429A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1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3EE-DC86-4BFC-8626-A2A749ED91A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867-53E2-48CC-9091-AD2F6429A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1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3EE-DC86-4BFC-8626-A2A749ED91A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867-53E2-48CC-9091-AD2F6429A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8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3EE-DC86-4BFC-8626-A2A749ED91A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867-53E2-48CC-9091-AD2F6429A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3EE-DC86-4BFC-8626-A2A749ED91A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867-53E2-48CC-9091-AD2F6429A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7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3EE-DC86-4BFC-8626-A2A749ED91A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867-53E2-48CC-9091-AD2F6429A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6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3EE-DC86-4BFC-8626-A2A749ED91A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867-53E2-48CC-9091-AD2F6429A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7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3EE-DC86-4BFC-8626-A2A749ED91A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867-53E2-48CC-9091-AD2F6429A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A3EE-DC86-4BFC-8626-A2A749ED91A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B867-53E2-48CC-9091-AD2F6429A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1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AA3EE-DC86-4BFC-8626-A2A749ED91A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AB867-53E2-48CC-9091-AD2F6429A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детский сад № 39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4974267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Подготовила: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инструктор по физической культуре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Васильева Валентина Федоровна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61745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945595"/>
            <a:ext cx="7200800" cy="384400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5952"/>
              </a:avLst>
            </a:prstTxWarp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«Использование нетрадиционных игр и пособий в организации предметно-пространственной развивающей среды по физическому развитию дошкольников»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41213"/>
            <a:ext cx="32403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Моталочка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пальцев рук, ловкость, внимание, быстроту, сосредоточенность.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играм соревновательного характера.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эмоциональное состояние 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Иван\Desktop\IMG-20190111-WA00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620688"/>
            <a:ext cx="4218802" cy="26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Иван\Desktop\IMG-20190111-WA0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417787"/>
            <a:ext cx="4218801" cy="29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07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836712"/>
            <a:ext cx="3960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«Лошадки</a:t>
            </a:r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</a:t>
            </a:r>
            <a:r>
              <a:rPr lang="ru-RU" sz="200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ходьбе с высоким подниманием колен и беге </a:t>
            </a:r>
            <a:r>
              <a:rPr lang="ru-RU" sz="200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врассыпную,  прямым галопом.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ловкость, умение действовать по сигналу.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двигательных навыков с использованием имитационных движений.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навыки сотрудничества</a:t>
            </a:r>
            <a:r>
              <a:rPr lang="ru-RU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ru-RU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Иван\Desktop\IMG-20190109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14" y="692696"/>
            <a:ext cx="3500784" cy="26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Иван\Desktop\IMG-20190111-WA0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28" y="3573016"/>
            <a:ext cx="3485874" cy="257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515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692696"/>
            <a:ext cx="41044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«Солнышко».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в развитии мелкой моторики рук, учит детей действовать по сигналу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физическому развитию, развитию ловкости, ориентировки в пространстве, дружелюбному отношению друг к другу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пальцев развитие выносливости мышц улучшение гибкости позвоночника, растяжка мышц.</a:t>
            </a:r>
          </a:p>
        </p:txBody>
      </p:sp>
      <p:pic>
        <p:nvPicPr>
          <p:cNvPr id="6146" name="Picture 2" descr="C:\Users\Иван\Desktop\IMG-20190114-WA0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70" y="692696"/>
            <a:ext cx="36861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ван\Desktop\IMG-20190114-WA0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70" y="3645024"/>
            <a:ext cx="368617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6354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3528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«Тоннель».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координации движений, ловкости, смелости в замкнутом пространстве, ориентировки в нем.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Лазать на четвереньках, опираясь на ладони и колени.</a:t>
            </a:r>
          </a:p>
        </p:txBody>
      </p:sp>
      <p:pic>
        <p:nvPicPr>
          <p:cNvPr id="7170" name="Picture 2" descr="C:\Users\Иван\Desktop\IMG-20190111-WA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35288"/>
            <a:ext cx="3018108" cy="24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ван\Desktop\IMG-20190111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89343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272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49685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«Дуги».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гибкость,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 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движений, умение управлять телом, умение держать равновесие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для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</a:t>
            </a:r>
          </a:p>
          <a:p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техники 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ползания,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прокатывания 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мячей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</p:txBody>
      </p:sp>
      <p:pic>
        <p:nvPicPr>
          <p:cNvPr id="3" name="Picture 2" descr="C:\Users\Иван\Desktop\IMG-20190121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10012"/>
            <a:ext cx="3024336" cy="52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Иван\Desktop\IMG-20190121-WA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0" y="3284984"/>
            <a:ext cx="4212768" cy="285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518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3528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«Волшебный колпак».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координации движений, ловкости, смелости в замкнутом пространстве, ориентировки в нем.</a:t>
            </a:r>
          </a:p>
        </p:txBody>
      </p:sp>
      <p:pic>
        <p:nvPicPr>
          <p:cNvPr id="1026" name="Picture 2" descr="C:\Users\Иван\Desktop\IMG_20190117_161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3843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ван\Desktop\IMG_20190117_1602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943612"/>
            <a:ext cx="3744416" cy="33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63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96752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Вывод:</a:t>
            </a:r>
          </a:p>
          <a:p>
            <a:pPr lvl="0"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нетрадиционного оборудования способствует развитию двигательной активности,  сноровки, ловкости, внимания, </a:t>
            </a:r>
          </a:p>
          <a:p>
            <a:pPr lvl="0"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закрепляются у детей знания цвета, размера, формы, увеличивается моторная</a:t>
            </a:r>
          </a:p>
          <a:p>
            <a:pPr lvl="0"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плотность занятия, </a:t>
            </a:r>
          </a:p>
          <a:p>
            <a:pPr lvl="0"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повышается эмоциональный тонус, изобретательность в самостоятельной деятельности, </a:t>
            </a:r>
          </a:p>
          <a:p>
            <a:pPr lvl="0"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главное повышается интерес и желание заниматься физической культурой.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895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2348880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98541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95666"/>
            <a:ext cx="72719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пополнять и совершенствовать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предметно-развивающую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среду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путём создания нового нестандартного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оборудования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подручного материала, способствующего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полноценному развитию детей дошкольного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возраста; развивать интерес детей к физкультурным занятиям</a:t>
            </a:r>
          </a:p>
          <a:p>
            <a:pPr algn="just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Мотивировать детей на двигательную активность через использование нетрадиционного оборудования в самостоятельных видах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деятельности</a:t>
            </a:r>
          </a:p>
          <a:p>
            <a:pPr algn="just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-Развивать сноровку, внимание, ловкость, выразительность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красоту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движений</a:t>
            </a:r>
          </a:p>
          <a:p>
            <a:pPr algn="just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Обобщать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распространять опыт работы по созданию и использованию нестандартного оборудования для двигательной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среды</a:t>
            </a:r>
          </a:p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409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5"/>
            <a:ext cx="734481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Одним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основных направлений в деятельности ДОУ является охрана жизни и укрепление здоровья детей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Сохранение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укрепление здоровья ребенка – первооснова его полноценного развития. Поэтому предметом особого внимания педагогов должно быть овладение ребенком основами двигательной культуры. 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Движение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это жизненная потребность, средство укрепления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сердечно-сосудистой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дыхательной, нервной системы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Чем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разнообразнее движения, тем больше информации поступает  в мозг, тем интенсивнее идет интеллектуальное развитие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Для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полноценного развития ребенка необходимо, чтобы в двигательной деятельности он знакомился с как можно большим количеством разнообразных физкультурных пособий и предметов.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Предметное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окружение имеет огромное значение для развития двигательной активности детей, формирования их инициативного поведения и творчества.</a:t>
            </a:r>
          </a:p>
          <a:p>
            <a:pPr algn="just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001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70567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Требования к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нетрадиционному оборудованию </a:t>
            </a:r>
          </a:p>
          <a:p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Нетрадиционное оборудование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должно быть :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Безопасным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Максимально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эффективным,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Удобным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применению,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Компактным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Простым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изготовлении,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Эстетическим.</a:t>
            </a:r>
          </a:p>
          <a:p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6412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9561" y="908720"/>
            <a:ext cx="6788894" cy="26776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Вам представить мы хотим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Нашу жизнь спортивную!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Хочешь ты здоровым быть?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Двигайся активно!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86376"/>
            <a:ext cx="5400600" cy="315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025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836711"/>
            <a:ext cx="42484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«Флажки»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внимание.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различать цвета и действовать по зрительному сигналу.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действовать по слуховому сигналу и действовать в соответствии с текстом.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детей и ориентироваться в пространстве.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в беге, ходьбе.</a:t>
            </a: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Иван\Desktop\IMG-20190110-WA000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70" y="604875"/>
            <a:ext cx="3778239" cy="267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ван\Desktop\IMG-20190114-WA0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42" y="3347383"/>
            <a:ext cx="381486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159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«Снежинка».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дыхательных упражнений – научить детей быстро, бесшумно производить вдох и экономно, плавно расходовать воздух на выдохе.</a:t>
            </a:r>
          </a:p>
        </p:txBody>
      </p:sp>
      <p:pic>
        <p:nvPicPr>
          <p:cNvPr id="2050" name="Picture 2" descr="C:\Users\Иван\Desktop\IMG-20190110-WA00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64791"/>
            <a:ext cx="3456385" cy="276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ван\Desktop\IMG-20190111-WA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39684"/>
            <a:ext cx="3240359" cy="25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ван\Desktop\IMG-20190111-WA0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92" y="3396555"/>
            <a:ext cx="3486117" cy="29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782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39604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«Платочки».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быстроты координации, внимания.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ориентироваться в пространстве.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дружбы, товарищества, и организованности, активности и уверенности в своих силах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Иван\Desktop\IMG-20190109-WA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54" y="704834"/>
            <a:ext cx="3175686" cy="26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ван\Desktop\IMG-20181114-WA0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44" y="3534244"/>
            <a:ext cx="3313105" cy="26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ван\Desktop\IMG-20190114-WA0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3616573"/>
            <a:ext cx="3456384" cy="26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79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39604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«БИЛЬБОКЕ»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Поймать шар стаканом.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ловкость, глазомер, концентрацию внимания, координацию движений.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Иван\Desktop\IMG-20190109-WA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8806"/>
            <a:ext cx="3528392" cy="232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ван\Desktop\IMG-20190111-WA0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89" y="3296025"/>
            <a:ext cx="3552825" cy="272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ван\Desktop\IMG-20190111-WA0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96" y="3296025"/>
            <a:ext cx="3566400" cy="26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24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515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65</cp:revision>
  <dcterms:created xsi:type="dcterms:W3CDTF">2017-03-19T03:52:12Z</dcterms:created>
  <dcterms:modified xsi:type="dcterms:W3CDTF">2019-02-04T08:38:46Z</dcterms:modified>
</cp:coreProperties>
</file>