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7" r:id="rId8"/>
    <p:sldId id="263" r:id="rId9"/>
    <p:sldId id="269" r:id="rId10"/>
    <p:sldId id="264" r:id="rId11"/>
    <p:sldId id="265" r:id="rId12"/>
    <p:sldId id="270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93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301208"/>
            <a:ext cx="9036496" cy="1556792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детей 3-4 лет</a:t>
            </a:r>
            <a:r>
              <a:rPr lang="en-US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«Машинки в нашем городе»</a:t>
            </a: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Подготовил: воспитатель МБДОУ №70 г.Шахты Коваленко А.Н.</a:t>
            </a:r>
            <a:endParaRPr lang="ru-RU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Анастасия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22646" cy="5194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игр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71600" y="1412776"/>
            <a:ext cx="7272808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+mj-lt"/>
                <a:ea typeface="+mj-ea"/>
                <a:cs typeface="+mj-cs"/>
              </a:rPr>
              <a:t>«Собери и назови картинку»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8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«Кто первый» </a:t>
            </a:r>
            <a:r>
              <a:rPr lang="ru-RU" sz="20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(Победителем становится тот ребёнок, который первым соберёт картинку )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+mj-lt"/>
                <a:ea typeface="+mj-ea"/>
                <a:cs typeface="+mj-cs"/>
              </a:rPr>
              <a:t>«Составь рассказ о транспорте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по вопросам: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+mj-lt"/>
                <a:ea typeface="+mj-ea"/>
                <a:cs typeface="+mj-cs"/>
              </a:rPr>
              <a:t>          Как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+mj-lt"/>
                <a:ea typeface="+mj-ea"/>
                <a:cs typeface="+mj-cs"/>
              </a:rPr>
              <a:t> называется этот вид транспорта?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aseline="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         Что</a:t>
            </a:r>
            <a:r>
              <a:rPr lang="ru-RU" sz="20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или кого он перевозит?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+mj-lt"/>
                <a:ea typeface="+mj-ea"/>
                <a:cs typeface="+mj-cs"/>
              </a:rPr>
              <a:t>         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+mj-lt"/>
                <a:ea typeface="+mj-ea"/>
                <a:cs typeface="+mj-cs"/>
              </a:rPr>
              <a:t>Он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+mj-lt"/>
                <a:ea typeface="+mj-ea"/>
                <a:cs typeface="+mj-cs"/>
              </a:rPr>
              <a:t> ездит по дороге, летает в небе или плавает </a:t>
            </a:r>
            <a:r>
              <a:rPr lang="ru-RU" sz="20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по воде?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         Зачем нужен этот транспорт?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         Какую пользу он приносит людям?»</a:t>
            </a: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Анастасия\Desktop\презентация\20160415_1449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68760"/>
            <a:ext cx="7560840" cy="4252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Анастасия\Desktop\презентация\20160415_145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6656739" cy="3744416"/>
          </a:xfrm>
          <a:prstGeom prst="rect">
            <a:avLst/>
          </a:prstGeom>
          <a:noFill/>
        </p:spPr>
      </p:pic>
      <p:pic>
        <p:nvPicPr>
          <p:cNvPr id="12291" name="Picture 3" descr="C:\Users\Анастасия\Desktop\презентация\20160415_1454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88640"/>
            <a:ext cx="2308757" cy="4104456"/>
          </a:xfrm>
          <a:prstGeom prst="rect">
            <a:avLst/>
          </a:prstGeom>
          <a:noFill/>
        </p:spPr>
      </p:pic>
      <p:pic>
        <p:nvPicPr>
          <p:cNvPr id="12292" name="Picture 4" descr="C:\Users\Анастасия\Desktop\презентация\20160415_1454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996952"/>
            <a:ext cx="2171840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внимание!!!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518"/>
            <a:ext cx="9144000" cy="688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04856" cy="93610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игра </a:t>
            </a:r>
            <a:br>
              <a:rPr lang="ru-RU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«Машинки в городе» </a:t>
            </a:r>
            <a:r>
              <a:rPr lang="ru-RU" sz="2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 разноцветными крышками)</a:t>
            </a:r>
            <a:endParaRPr lang="ru-RU" sz="2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99592" y="1556792"/>
            <a:ext cx="7704856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Цель игры: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noProof="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«Закрепление и обобщение знаний детей по теме «Транспорт»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Задачи: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активизировать зрительное внимание;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з</a:t>
            </a:r>
            <a:r>
              <a:rPr kumimoji="0" lang="ru-RU" sz="2000" b="1" i="0" u="none" strike="noStrike" kern="1200" cap="none" spc="0" normalizeH="0" baseline="0" dirty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+mj-lt"/>
                <a:ea typeface="+mj-ea"/>
                <a:cs typeface="+mj-cs"/>
              </a:rPr>
              <a:t>акреплять знания основных цветов,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классификацию видов транспорта,</a:t>
            </a:r>
            <a:endParaRPr kumimoji="0" lang="ru-RU" sz="2000" b="1" i="0" u="none" strike="noStrike" kern="1200" cap="none" spc="0" normalizeH="0" baseline="0" dirty="0" smtClean="0">
              <a:ln>
                <a:noFill/>
              </a:ln>
              <a:solidFill>
                <a:srgbClr val="00B050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знания детей о частях транспорта;</a:t>
            </a:r>
            <a:endParaRPr kumimoji="0" lang="ru-RU" sz="2000" b="1" i="0" u="none" strike="noStrike" kern="1200" cap="none" spc="0" normalizeH="0" baseline="0" dirty="0" smtClean="0">
              <a:ln>
                <a:noFill/>
              </a:ln>
              <a:solidFill>
                <a:srgbClr val="00B050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развивать ориентировку в пространстве,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мелкую моторику рук,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глазомер,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память, связную речь;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развивать познавательный интерес;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воспитывать умение слушать друг друга.</a:t>
            </a:r>
            <a:r>
              <a:rPr lang="ru-RU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8" y="0"/>
            <a:ext cx="9183358" cy="688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настасия\Desktop\презентация\20160417_1454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78132"/>
            <a:ext cx="7272808" cy="578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игр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71600" y="1412776"/>
            <a:ext cx="7272808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+mj-lt"/>
                <a:ea typeface="+mj-ea"/>
                <a:cs typeface="+mj-cs"/>
              </a:rPr>
              <a:t>«Машины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+mj-lt"/>
                <a:ea typeface="+mj-ea"/>
                <a:cs typeface="+mj-cs"/>
              </a:rPr>
              <a:t> разные нужны, машины разные важны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+mj-lt"/>
                <a:ea typeface="+mj-ea"/>
                <a:cs typeface="+mj-cs"/>
              </a:rPr>
              <a:t>»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+mj-lt"/>
                <a:ea typeface="+mj-ea"/>
                <a:cs typeface="+mj-cs"/>
              </a:rPr>
              <a:t>(знакомим детей с разными видами транспорта)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8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«Подбери колёса к машине» </a:t>
            </a:r>
            <a:r>
              <a:rPr lang="ru-RU" sz="20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(ребёнку нужно подобрать колёса (пластиковые пробки) такого же цвета, как и машина)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+mj-lt"/>
                <a:ea typeface="+mj-ea"/>
                <a:cs typeface="+mj-cs"/>
              </a:rPr>
              <a:t>«Отгадай загадку» </a:t>
            </a:r>
            <a:r>
              <a:rPr lang="ru-RU" sz="20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(дети находят картинку машины в соответствии с отгадкой. 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Например: «Что за чудо – длинный дом, 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                        Пассажиров много в нём, 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                        Носит обувь из резины, 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                        А питается бензином»)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4. «Расскажи стихотворение» </a:t>
            </a:r>
            <a:r>
              <a:rPr lang="ru-RU" sz="20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(дети разучивают стихи о видах транспорта)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+mj-lt"/>
                <a:ea typeface="+mj-ea"/>
                <a:cs typeface="+mj-cs"/>
              </a:rPr>
              <a:t>Например: «Легковой автомобиль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+mj-lt"/>
                <a:ea typeface="+mj-ea"/>
                <a:cs typeface="+mj-cs"/>
              </a:rPr>
              <a:t>  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+mj-lt"/>
                <a:ea typeface="+mj-ea"/>
                <a:cs typeface="+mj-cs"/>
              </a:rPr>
              <a:t>                         По дороге мчится. 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+mj-lt"/>
                <a:ea typeface="+mj-ea"/>
                <a:cs typeface="+mj-cs"/>
              </a:rPr>
              <a:t>                        А за ним густая пыль 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+mj-lt"/>
                <a:ea typeface="+mj-ea"/>
                <a:cs typeface="+mj-cs"/>
              </a:rPr>
              <a:t>                        Тучею клубится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780928"/>
            <a:ext cx="204641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7336" y="4365105"/>
            <a:ext cx="1980529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83356" cy="688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484784"/>
            <a:ext cx="4762872" cy="7249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172" name="Picture 4" descr="C:\Users\Анастасия\Desktop\презентация\20160415_144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68760"/>
            <a:ext cx="7848872" cy="4414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5" name="Picture 5" descr="C:\Users\Анастасия\Desktop\презентация\20160415_144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052736"/>
            <a:ext cx="7848872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Анастасия\Desktop\презентация\20160415_1456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052736"/>
            <a:ext cx="7912879" cy="4450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83356" cy="688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04856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игра «Транспорт с разрезными картинками»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1772816"/>
            <a:ext cx="7704856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Цель: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продолжать знакомить детей с видами транспорта.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Задачи: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Развивать внимательность, наблюдательность, зрительное восприятие, воображение,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логику, мышление, терпение, сосредоточенность и усидчивость, мелкую моторику рук.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800" noProof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Расширять словарный запас.</a:t>
            </a:r>
          </a:p>
          <a:p>
            <a:pPr marL="514350" lvl="0" indent="-514350">
              <a:spcBef>
                <a:spcPct val="0"/>
              </a:spcBef>
              <a:buFontTx/>
              <a:buAutoNum type="arabicPeriod"/>
            </a:pP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Формировать у детей представление о целостном образе предмета.</a:t>
            </a: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Анастасия\Desktop\презентация\20160417_150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32656"/>
            <a:ext cx="7560839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345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Дидактическая игра  «Машинки в городе» (с разноцветными крышками)</vt:lpstr>
      <vt:lpstr>Слайд 3</vt:lpstr>
      <vt:lpstr>Перечень игр</vt:lpstr>
      <vt:lpstr>Слайд 5</vt:lpstr>
      <vt:lpstr>Слайд 6</vt:lpstr>
      <vt:lpstr>Слайд 7</vt:lpstr>
      <vt:lpstr>Дидактическая игра «Транспорт с разрезными картинками»</vt:lpstr>
      <vt:lpstr>Слайд 9</vt:lpstr>
      <vt:lpstr>Перечень игр</vt:lpstr>
      <vt:lpstr>Слайд 11</vt:lpstr>
      <vt:lpstr>Слайд 12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Анастасия</cp:lastModifiedBy>
  <cp:revision>16</cp:revision>
  <dcterms:created xsi:type="dcterms:W3CDTF">2016-04-17T11:40:37Z</dcterms:created>
  <dcterms:modified xsi:type="dcterms:W3CDTF">2016-04-17T14:03:30Z</dcterms:modified>
</cp:coreProperties>
</file>