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30E6-0849-4A0F-9ADA-3484C214A00F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313B-6FDA-46A2-A9B3-2996A5F0FD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30E6-0849-4A0F-9ADA-3484C214A00F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313B-6FDA-46A2-A9B3-2996A5F0FD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30E6-0849-4A0F-9ADA-3484C214A00F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313B-6FDA-46A2-A9B3-2996A5F0FD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30E6-0849-4A0F-9ADA-3484C214A00F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313B-6FDA-46A2-A9B3-2996A5F0FD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30E6-0849-4A0F-9ADA-3484C214A00F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313B-6FDA-46A2-A9B3-2996A5F0FD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30E6-0849-4A0F-9ADA-3484C214A00F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313B-6FDA-46A2-A9B3-2996A5F0FD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30E6-0849-4A0F-9ADA-3484C214A00F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313B-6FDA-46A2-A9B3-2996A5F0FD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30E6-0849-4A0F-9ADA-3484C214A00F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313B-6FDA-46A2-A9B3-2996A5F0FD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30E6-0849-4A0F-9ADA-3484C214A00F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313B-6FDA-46A2-A9B3-2996A5F0FD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30E6-0849-4A0F-9ADA-3484C214A00F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313B-6FDA-46A2-A9B3-2996A5F0FD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630E6-0849-4A0F-9ADA-3484C214A00F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4313B-6FDA-46A2-A9B3-2996A5F0FD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6630E6-0849-4A0F-9ADA-3484C214A00F}" type="datetimeFigureOut">
              <a:rPr lang="ru-RU" smtClean="0"/>
              <a:t>13.06.2017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4313B-6FDA-46A2-A9B3-2996A5F0FD4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CER\Desktop\Новая папка\Фото6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90" y="17018"/>
            <a:ext cx="9121310" cy="6840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CER\Desktop\Новая папка\Фото6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9918"/>
            <a:ext cx="8645056" cy="6483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Windows User</dc:creator>
  <cp:lastModifiedBy>Windows User</cp:lastModifiedBy>
  <cp:revision>1</cp:revision>
  <dcterms:created xsi:type="dcterms:W3CDTF">2017-06-13T12:03:57Z</dcterms:created>
  <dcterms:modified xsi:type="dcterms:W3CDTF">2017-06-13T12:05:13Z</dcterms:modified>
</cp:coreProperties>
</file>