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3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ёна" initials="А" lastIdx="1" clrIdx="0">
    <p:extLst>
      <p:ext uri="{19B8F6BF-5375-455C-9EA6-DF929625EA0E}">
        <p15:presenceInfo xmlns:p15="http://schemas.microsoft.com/office/powerpoint/2012/main" userId="Алё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109" d="100"/>
          <a:sy n="109" d="100"/>
        </p:scale>
        <p:origin x="11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682D6-63A4-4EAC-B76A-00AF3A1263B8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0585F-234A-4F9C-AF98-5B64FFAA72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585F-234A-4F9C-AF98-5B64FFAA72B2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974F-368B-485D-8DD5-EA3A156010B3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DAB6-9FC3-4E18-9B93-3199AEF296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974F-368B-485D-8DD5-EA3A156010B3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DAB6-9FC3-4E18-9B93-3199AEF296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974F-368B-485D-8DD5-EA3A156010B3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DAB6-9FC3-4E18-9B93-3199AEF296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974F-368B-485D-8DD5-EA3A156010B3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DAB6-9FC3-4E18-9B93-3199AEF296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974F-368B-485D-8DD5-EA3A156010B3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DAB6-9FC3-4E18-9B93-3199AEF296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974F-368B-485D-8DD5-EA3A156010B3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DAB6-9FC3-4E18-9B93-3199AEF296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974F-368B-485D-8DD5-EA3A156010B3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DAB6-9FC3-4E18-9B93-3199AEF296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974F-368B-485D-8DD5-EA3A156010B3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DAB6-9FC3-4E18-9B93-3199AEF296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974F-368B-485D-8DD5-EA3A156010B3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DAB6-9FC3-4E18-9B93-3199AEF296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974F-368B-485D-8DD5-EA3A156010B3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DAB6-9FC3-4E18-9B93-3199AEF296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974F-368B-485D-8DD5-EA3A156010B3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52DAB6-9FC3-4E18-9B93-3199AEF296B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F9974F-368B-485D-8DD5-EA3A156010B3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52DAB6-9FC3-4E18-9B93-3199AEF296B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Школьная научная конференция</a:t>
            </a:r>
            <a:br>
              <a:rPr lang="ru-RU" sz="4000" dirty="0" smtClean="0"/>
            </a:br>
            <a:r>
              <a:rPr lang="ru-RU" sz="4000" dirty="0" smtClean="0"/>
              <a:t>«Мир исследований»</a:t>
            </a:r>
            <a:br>
              <a:rPr lang="ru-RU" sz="4000" dirty="0" smtClean="0"/>
            </a:br>
            <a:r>
              <a:rPr lang="ru-RU" sz="4000" dirty="0" smtClean="0"/>
              <a:t>ГБОУ СОШ «ОЦ «Южный город»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3437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Тема: «Мир на кончиках пальцев»</a:t>
            </a:r>
          </a:p>
          <a:p>
            <a:pPr algn="ctr"/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Автор: ученица </a:t>
            </a:r>
            <a:r>
              <a:rPr lang="ru-RU" sz="4000" b="1" dirty="0" smtClean="0">
                <a:solidFill>
                  <a:srgbClr val="002060"/>
                </a:solidFill>
              </a:rPr>
              <a:t>1</a:t>
            </a:r>
            <a:r>
              <a:rPr lang="ru-RU" b="1" dirty="0" smtClean="0">
                <a:solidFill>
                  <a:srgbClr val="002060"/>
                </a:solidFill>
              </a:rPr>
              <a:t> «А» класса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Щеглова Алёна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Научный руководитель: Агрова О.А.</a:t>
            </a:r>
          </a:p>
          <a:p>
            <a:endParaRPr lang="ru-RU" dirty="0"/>
          </a:p>
        </p:txBody>
      </p:sp>
      <p:pic>
        <p:nvPicPr>
          <p:cNvPr id="4" name="Рисунок 3" descr="микр кар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143380"/>
            <a:ext cx="2218411" cy="21050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7599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Завершение эксперимента. Уничтожение выращенных микробов.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5699794" cy="3206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597" y="1700808"/>
            <a:ext cx="2600883" cy="4623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31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50" y="3933056"/>
            <a:ext cx="5315046" cy="2832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954" y="-171400"/>
            <a:ext cx="8020372" cy="952464"/>
          </a:xfrm>
        </p:spPr>
        <p:txBody>
          <a:bodyPr/>
          <a:lstStyle/>
          <a:p>
            <a:pPr algn="ctr"/>
            <a:r>
              <a:rPr lang="ru-RU" dirty="0" smtClean="0"/>
              <a:t>Заключение.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4340" y="574984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экспериментов: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– шахматы (наибольшее скопление микроорганизмов)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– пульт от телевизора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– руки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место – телефон (наименьшее количество микроорганизмов)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221088"/>
            <a:ext cx="1260350" cy="1131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4077072"/>
            <a:ext cx="376201" cy="1053363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1983" y="3975024"/>
            <a:ext cx="1096281" cy="67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9598" y="4293096"/>
            <a:ext cx="1062802" cy="911552"/>
          </a:xfrm>
          <a:prstGeom prst="roundRect">
            <a:avLst>
              <a:gd name="adj" fmla="val 16667"/>
            </a:avLst>
          </a:prstGeom>
          <a:ln w="12700">
            <a:solidFill>
              <a:schemeClr val="bg2">
                <a:lumMod val="40000"/>
                <a:lumOff val="60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8080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624293"/>
            <a:ext cx="8352928" cy="295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80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Подготовка к экспериментальным исследованиям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20181116_1729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7" y="2000240"/>
            <a:ext cx="5588040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20181116_17324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2000240"/>
            <a:ext cx="2734148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428596" y="5357826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Понадобится: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- чашка Петри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- зонд с хлопковым наконечником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Предметы для исследования</a:t>
            </a:r>
            <a:endParaRPr lang="ru-RU" b="1" dirty="0"/>
          </a:p>
        </p:txBody>
      </p:sp>
      <p:pic>
        <p:nvPicPr>
          <p:cNvPr id="9" name="Содержимое 8" descr="20181021_2155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4" y="4241608"/>
            <a:ext cx="4143404" cy="2330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20181021_2146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285860"/>
            <a:ext cx="4064028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20181021_220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428596" y="4241607"/>
            <a:ext cx="4143404" cy="2330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20181021_2151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285878"/>
            <a:ext cx="4063996" cy="2285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785786" y="85723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Образец №1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3504" y="85723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Образец №2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662" y="378619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Образец №3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4942" y="378619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Образец №4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428652"/>
            <a:ext cx="8715404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Процесс выращивания микробов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20181021_2152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285860"/>
            <a:ext cx="4953035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20181021_2149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81" y="4500570"/>
            <a:ext cx="3301991" cy="1857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20181021_2203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27565" y="4500570"/>
            <a:ext cx="3302021" cy="1857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429256" y="785794"/>
            <a:ext cx="37861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 соблюдать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Окружающая температура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37°C;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тёмное место 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краткое время контакта с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воздухом открытой чашки;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40" y="-189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1 день эксперимента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3501008"/>
            <a:ext cx="5019719" cy="28235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9027" y="2561547"/>
            <a:ext cx="4797149" cy="2698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278" y="1141104"/>
            <a:ext cx="5472608" cy="2120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 посев смывов в чашки Петри.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подписаны.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избежания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скопления конденсата чашки Петри должны находиться в перевернутом виде, т.е. крышкой вниз.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4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40" y="-189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3 день эксперимента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7970" y="3857189"/>
            <a:ext cx="3681942" cy="2071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62734" y="3877685"/>
            <a:ext cx="3726813" cy="2096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98984" y="3875222"/>
            <a:ext cx="3715549" cy="2089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3956" y="3856605"/>
            <a:ext cx="3681941" cy="2071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-370964" y="260361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Образец №1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5122" y="256490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Образец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23290" y="260361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Образец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7305" y="256490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Образец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1141104"/>
            <a:ext cx="8380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 развитие роста колоний микроорганизмов: пятна от белого до темно-желтого цветов, различных форм и размеров.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62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40" y="-189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5 день эксперимента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-370964" y="260361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Образец №1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5122" y="256490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Образец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23290" y="260361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Образец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7305" y="256490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Образец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1141104"/>
            <a:ext cx="8380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 появление неприятного запаха, особенно запах резкий у образца №3. Отмечается обильный рост колоний микроорганизмов, потемнение в цвете вплоть до темно-коричневого оттенка.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93684" y="3845039"/>
            <a:ext cx="3715551" cy="2089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57288" y="3847476"/>
            <a:ext cx="3715566" cy="2090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37150" y="3845039"/>
            <a:ext cx="3715552" cy="2089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4819" y="3865303"/>
            <a:ext cx="3715551" cy="2089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8196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40" y="-189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6 день эксперимента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-370964" y="260361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Образец №1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5122" y="256490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Образец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23290" y="260361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Образец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7305" y="256490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Образец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1141104"/>
            <a:ext cx="8380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Неприятный запах усилился. Колонии имеют и гладкие и шероховатые поверхности различных форм. Светлые кружки потемнели до бежевого цвета, область вокруг темных пятен еще больше потемнела.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06119" y="3817468"/>
            <a:ext cx="3813580" cy="2145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44663" y="3798862"/>
            <a:ext cx="3833840" cy="2156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4918" y="3774300"/>
            <a:ext cx="3840015" cy="2160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4674" y="3748290"/>
            <a:ext cx="3848532" cy="2164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74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02136"/>
            <a:ext cx="7862161" cy="442246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40" y="-1896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7</a:t>
            </a:r>
            <a:r>
              <a:rPr lang="ru-RU" dirty="0" smtClean="0"/>
              <a:t> день эксперимента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11960" y="222262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Образец №1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77771" y="2219695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Образец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08519" y="2219695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Образец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1721" y="2232521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Образец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24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597</TotalTime>
  <Words>290</Words>
  <Application>Microsoft Office PowerPoint</Application>
  <PresentationFormat>Экран (4:3)</PresentationFormat>
  <Paragraphs>57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Constantia</vt:lpstr>
      <vt:lpstr>Times New Roman</vt:lpstr>
      <vt:lpstr>Wingdings 2</vt:lpstr>
      <vt:lpstr>Поток</vt:lpstr>
      <vt:lpstr>Школьная научная конференция «Мир исследований» ГБОУ СОШ «ОЦ «Южный город»</vt:lpstr>
      <vt:lpstr>Подготовка к экспериментальным исследованиям</vt:lpstr>
      <vt:lpstr>Предметы для исследования</vt:lpstr>
      <vt:lpstr>Процесс выращивания микробов</vt:lpstr>
      <vt:lpstr>1 день эксперимента</vt:lpstr>
      <vt:lpstr>3 день эксперимента</vt:lpstr>
      <vt:lpstr>5 день эксперимента</vt:lpstr>
      <vt:lpstr>6 день эксперимента</vt:lpstr>
      <vt:lpstr>7 день эксперимента</vt:lpstr>
      <vt:lpstr> Завершение эксперимента. Уничтожение выращенных микробов.</vt:lpstr>
      <vt:lpstr>Заключение.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научная конференция ГБОУ СОШ «ОЦ «Южный город»</dc:title>
  <dc:creator>Алёна Щеглова</dc:creator>
  <cp:lastModifiedBy>Алёна</cp:lastModifiedBy>
  <cp:revision>35</cp:revision>
  <dcterms:created xsi:type="dcterms:W3CDTF">2019-04-23T04:02:21Z</dcterms:created>
  <dcterms:modified xsi:type="dcterms:W3CDTF">2019-04-24T10:00:41Z</dcterms:modified>
</cp:coreProperties>
</file>