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71" r:id="rId5"/>
    <p:sldId id="260" r:id="rId6"/>
    <p:sldId id="262" r:id="rId7"/>
    <p:sldId id="263" r:id="rId8"/>
    <p:sldId id="264" r:id="rId9"/>
    <p:sldId id="265" r:id="rId10"/>
    <p:sldId id="273" r:id="rId11"/>
    <p:sldId id="275" r:id="rId12"/>
    <p:sldId id="267" r:id="rId13"/>
    <p:sldId id="268" r:id="rId14"/>
    <p:sldId id="274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39" autoAdjust="0"/>
  </p:normalViewPr>
  <p:slideViewPr>
    <p:cSldViewPr>
      <p:cViewPr varScale="1">
        <p:scale>
          <a:sx n="107" d="100"/>
          <a:sy n="107" d="100"/>
        </p:scale>
        <p:origin x="-112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areerguidance.ru/profession/87/" TargetMode="External"/><Relationship Id="rId2" Type="http://schemas.openxmlformats.org/officeDocument/2006/relationships/hyperlink" Target="http://1001expert.ru/t/trainer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amara-sport.ru/" TargetMode="External"/><Relationship Id="rId5" Type="http://schemas.openxmlformats.org/officeDocument/2006/relationships/hyperlink" Target="http://healthbase.ru/main/protivopokazaniya-k-rabote-instruktora-po-fitnesu.html" TargetMode="External"/><Relationship Id="rId4" Type="http://schemas.openxmlformats.org/officeDocument/2006/relationships/hyperlink" Target="https://profylady.ru/articles/professii/professiya-trener-prepodavatel-po-sportu-kto-takoy-plyusy-i-minusy-raboty.htm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85720" y="642918"/>
            <a:ext cx="8610632" cy="3214710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/>
              <a:t>Государственное бюджетное общеобразовательное</a:t>
            </a:r>
            <a:br>
              <a:rPr lang="ru-RU" sz="2400" b="0" dirty="0" smtClean="0"/>
            </a:br>
            <a:r>
              <a:rPr lang="ru-RU" sz="2400" b="0" dirty="0" smtClean="0"/>
              <a:t>учреждение Самарской области</a:t>
            </a:r>
            <a:br>
              <a:rPr lang="ru-RU" sz="2400" b="0" dirty="0" smtClean="0"/>
            </a:br>
            <a:r>
              <a:rPr lang="ru-RU" sz="2400" b="0" dirty="0" smtClean="0"/>
              <a:t>«Школа-интернат №113 для обучающихся </a:t>
            </a:r>
            <a:br>
              <a:rPr lang="ru-RU" sz="2400" b="0" dirty="0" smtClean="0"/>
            </a:br>
            <a:r>
              <a:rPr lang="ru-RU" sz="2400" b="0" dirty="0" smtClean="0"/>
              <a:t>ограниченными возможностями здоровья</a:t>
            </a:r>
            <a:br>
              <a:rPr lang="ru-RU" sz="2400" b="0" dirty="0" smtClean="0"/>
            </a:br>
            <a:r>
              <a:rPr lang="ru-RU" sz="2400" b="0" dirty="0" smtClean="0"/>
              <a:t>городского округа Самара»</a:t>
            </a:r>
            <a:br>
              <a:rPr lang="ru-RU" sz="2400" b="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4000" dirty="0" smtClean="0"/>
              <a:t>М</a:t>
            </a:r>
            <a:r>
              <a:rPr lang="ru-RU" sz="4000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оя будущая профессия «Тренер»</a:t>
            </a:r>
            <a:endParaRPr lang="ru-RU" sz="2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472" y="4429132"/>
            <a:ext cx="8358246" cy="2214578"/>
          </a:xfrm>
        </p:spPr>
        <p:txBody>
          <a:bodyPr>
            <a:normAutofit/>
          </a:bodyPr>
          <a:lstStyle/>
          <a:p>
            <a:pPr algn="just"/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              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</a:rPr>
              <a:t>Подготовила</a:t>
            </a:r>
          </a:p>
          <a:p>
            <a:pPr algn="just"/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               ученица 10 «А» класса</a:t>
            </a:r>
          </a:p>
          <a:p>
            <a:pPr algn="just"/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                Гуляева Ксения</a:t>
            </a:r>
          </a:p>
          <a:p>
            <a:pPr algn="just"/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                   Руководитель: Слепушкина А.А.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Медицинские противопоказание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/>
          </a:bodyPr>
          <a:lstStyle/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Заболевание сердца или нарушения давления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Судороги, потеря сознания 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Употребления наркотиков, алкоголя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Расстройства слуха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Вестибулярное расстройство, нарушения равновесия 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Тремор рук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Расстройства речи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Боязнь высоты 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Хронические </a:t>
            </a:r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инфекционные заболевания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Кожные заболевания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Заболевания органов дыхание</a:t>
            </a:r>
          </a:p>
          <a:p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</a:rPr>
              <a:t>Сахарный диабет</a:t>
            </a:r>
          </a:p>
          <a:p>
            <a:endParaRPr lang="ru-RU" sz="23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8588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Соотношение личных способностей и требований профессии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1357298"/>
            <a:ext cx="4040188" cy="571504"/>
          </a:xfrm>
        </p:spPr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Требования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928802"/>
            <a:ext cx="4040188" cy="471490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физическая сила;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способность к волевому саморегулированию;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физическая выносливость;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высокая психическая и эмоциональная устойчивость;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быстрота реакции;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хорошая координация движений;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высокий уровень развития моторной памяти (двигательной).</a:t>
            </a:r>
          </a:p>
          <a:p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4214807" y="1357299"/>
          <a:ext cx="4786348" cy="5400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288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33735">
                <a:tc>
                  <a:txBody>
                    <a:bodyPr/>
                    <a:lstStyle/>
                    <a:p>
                      <a:r>
                        <a:rPr lang="ru-RU" dirty="0" smtClean="0"/>
                        <a:t>Психофизические</a:t>
                      </a:r>
                      <a:r>
                        <a:rPr lang="ru-RU" baseline="0" dirty="0" smtClean="0"/>
                        <a:t> свойства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Личные данные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3735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Направленность</a:t>
                      </a:r>
                      <a:r>
                        <a:rPr lang="ru-RU" baseline="0" dirty="0" smtClean="0"/>
                        <a:t> личности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«Ч.Ч.»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2134">
                <a:tc>
                  <a:txBody>
                    <a:bodyPr/>
                    <a:lstStyle/>
                    <a:p>
                      <a:r>
                        <a:rPr lang="ru-RU" dirty="0" smtClean="0"/>
                        <a:t>Самооценка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Адекватная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2134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внимания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Средневысокий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3735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логического мышления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Средневысокий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05335">
                <a:tc>
                  <a:txBody>
                    <a:bodyPr/>
                    <a:lstStyle/>
                    <a:p>
                      <a:r>
                        <a:rPr lang="ru-RU" dirty="0" smtClean="0"/>
                        <a:t>Память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Зрительная,</a:t>
                      </a:r>
                      <a:r>
                        <a:rPr lang="ru-RU" baseline="0" dirty="0" smtClean="0"/>
                        <a:t> слуховая, моторная, комбинированная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2134">
                <a:tc>
                  <a:txBody>
                    <a:bodyPr/>
                    <a:lstStyle/>
                    <a:p>
                      <a:r>
                        <a:rPr lang="ru-RU" dirty="0" smtClean="0"/>
                        <a:t>Коммуникативные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Средневысокая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2134"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Организаторские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Средневысокая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30482">
                <a:tc>
                  <a:txBody>
                    <a:bodyPr/>
                    <a:lstStyle/>
                    <a:p>
                      <a:r>
                        <a:rPr lang="ru-RU" dirty="0" smtClean="0"/>
                        <a:t>Темперамент характер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Сангвиник</a:t>
                      </a:r>
                      <a:r>
                        <a:rPr lang="ru-RU" baseline="0" dirty="0" smtClean="0"/>
                        <a:t>. Целеустремленный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2290">
                <a:tc>
                  <a:txBody>
                    <a:bodyPr/>
                    <a:lstStyle/>
                    <a:p>
                      <a:r>
                        <a:rPr lang="ru-RU" dirty="0" smtClean="0"/>
                        <a:t>Здоровье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Удовлетворительное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7848872" cy="100811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Где можно получить профессию тренер в Самаре?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type="body" idx="2"/>
          </p:nvPr>
        </p:nvSpPr>
        <p:spPr>
          <a:xfrm>
            <a:off x="337786" y="1988840"/>
            <a:ext cx="5328592" cy="4608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Пути получения профессии:</a:t>
            </a:r>
          </a:p>
          <a:p>
            <a:pPr marL="457200" indent="-457200">
              <a:buAutoNum type="arabicPeriod"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Опыт в избранном виде спорта</a:t>
            </a:r>
          </a:p>
          <a:p>
            <a:pPr marL="457200" indent="-457200">
              <a:buAutoNum type="arabicPeriod"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Квалификация в избранном виде спорта.</a:t>
            </a:r>
          </a:p>
          <a:p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Моя квалификация в спорте Кандидат мастера спорта. </a:t>
            </a:r>
            <a:endParaRPr lang="ru-RU" sz="2400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2400" i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Государственное училище (техникум) олимпийского резерва г. Самары</a:t>
            </a:r>
            <a:endParaRPr lang="ru-RU" sz="2400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149080"/>
            <a:ext cx="2214578" cy="2143140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Заключение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Этот проект позволил мне соотнести мои хочу, могу и надо.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Я поняла, что выбранная мной профессия – тренер подходит мне.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Интернет ресурсы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>
                <a:hlinkClick r:id="rId2"/>
              </a:rPr>
              <a:t>http://1001expert.ru/t/trainer.php</a:t>
            </a:r>
            <a:endParaRPr lang="ru-RU" dirty="0"/>
          </a:p>
          <a:p>
            <a:r>
              <a:rPr lang="ru-RU" u="sng" dirty="0">
                <a:hlinkClick r:id="rId3"/>
              </a:rPr>
              <a:t>http://careerguidance.ru/profession/87/</a:t>
            </a:r>
            <a:endParaRPr lang="ru-RU" dirty="0"/>
          </a:p>
          <a:p>
            <a:r>
              <a:rPr lang="ru-RU" u="sng" dirty="0">
                <a:hlinkClick r:id="rId4"/>
              </a:rPr>
              <a:t>https://profylady.ru/articles/professii/professiya-trener-prepodavatel-po-sportu-kto-takoy-plyusy-i-minusy-raboty.html</a:t>
            </a:r>
            <a:endParaRPr lang="ru-RU" dirty="0"/>
          </a:p>
          <a:p>
            <a:r>
              <a:rPr lang="ru-RU" u="sng" dirty="0">
                <a:hlinkClick r:id="rId5"/>
              </a:rPr>
              <a:t>http://healthbase.ru/main/protivopokazaniya-k-rabote-instruktora-po-fitnesu.html</a:t>
            </a:r>
            <a:endParaRPr lang="ru-RU" dirty="0"/>
          </a:p>
          <a:p>
            <a:r>
              <a:rPr lang="ru-RU" u="sng" dirty="0">
                <a:hlinkClick r:id="rId6"/>
              </a:rPr>
              <a:t>http://samara-sport.ru/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91422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2714644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Спасибо за внимание! </a:t>
            </a:r>
            <a:endParaRPr lang="ru-RU" sz="4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6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Цель проекта 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Определиться с  выбором профессии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Задачи проекта 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Узнать о происхождении профессии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Определить важные качества и критерии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Узнать требования к специалистам данной профессии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Узнать где можно получить данную профессию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Соотнести личные способности с требованиями к профессии</a:t>
            </a:r>
          </a:p>
          <a:p>
            <a:endParaRPr lang="ru-RU" sz="36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Содержание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Введение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История профессии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Важные качества и критерии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Плюсы и минусы профессии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Соотношение личных  способности с требованиями к профессии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Где получить профессию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Заключение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Интернет ресурсы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Введение</a:t>
            </a:r>
            <a:endParaRPr lang="ru-RU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Я стою перед выбором будущей профессии  и с помощью проекта хочу  определить подойдет мне выбранная мной профессия.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В данном проекте я рассматриваю профессию тренер.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Тренер-это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преподаватель физической культуры -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 специалист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определенном виде спорта.</a:t>
            </a: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История появления профессии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28596" y="2000240"/>
            <a:ext cx="4068792" cy="43600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История этой профессии начинается в глубокой древности, когда только появились люди. Одни из них были опытнее в охоте, другие – в сборе трав и кореньев. Они передавали свои знания другим людям, распространяли их, развивали и улучшали. Ведь ученики часто превосходят своих учителей и тренеров, если последние по-настоящему хорошо учат. </a:t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034" y="1928813"/>
            <a:ext cx="3305757" cy="4432300"/>
          </a:xfr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Важные качества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5636" y="1571612"/>
            <a:ext cx="8229600" cy="528638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Тренер должен обладать такими качествами как: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терпеливостью;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упорством;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уверенностью в себе;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целеустремленностью;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стремлению преодолевать неудачи.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физической выносливостью;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высокой психической и эмоциональной устойчивостью;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быстротой реакцией;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хорошей координацией движения; 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высоким уровнем развития моторной памяти (двигательной);</a:t>
            </a:r>
          </a:p>
          <a:p>
            <a:endParaRPr lang="ru-RU" dirty="0" smtClean="0"/>
          </a:p>
          <a:p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36712"/>
            <a:ext cx="4104456" cy="5760640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836712"/>
            <a:ext cx="3816424" cy="5760640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Плюсы профессии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61696"/>
            <a:ext cx="8229600" cy="496364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Возможность заниматься любимым делом, с которым знаком с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детства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Эмоциональная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отдача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Возможность поддерживать собственную физическую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форму;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Ощутимые результаты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труда;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График работы будет зависеть от расписания тренировок. Нет необходимости находиться на рабочем месте весь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день;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Признание, уважение и высокий уровень дохода при достижении спортсменами высоких результатов.</a:t>
            </a:r>
          </a:p>
          <a:p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Минусы профессии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Необходимость вкладывать большие личностные ресурсы. При этом никто не гарантирует вам получение уважения и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признания;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Зависимость от результатов воспитанников. В любой момент спортсмен может решить бросить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все;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Необходимость передачи ведущих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спортсменов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Коллеги являются конкурентами, которые могут воспользоваться трудами вашей деятельности: переманить к себе перспективного воспитанника или использовать ваши профессиональные наработки;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Большое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количество факторов, которые вы не в силах контролировать, и влияющие на результат (мнение родителей, здоровье ученика и его личные предпочтения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);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Эмоциональные нагрузки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Своих чемпионов придется растить самому. На это может уйти 8–10 лет. Никто при этом не гарантирует вам положительного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исхода;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Постоянные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командировки.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643</TotalTime>
  <Words>614</Words>
  <Application>Microsoft Office PowerPoint</Application>
  <PresentationFormat>Экран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Государственное бюджетное общеобразовательное учреждение Самарской области «Школа-интернат №113 для обучающихся  ограниченными возможностями здоровья городского округа Самара»   Моя будущая профессия «Тренер»</vt:lpstr>
      <vt:lpstr>Презентация PowerPoint</vt:lpstr>
      <vt:lpstr>Презентация PowerPoint</vt:lpstr>
      <vt:lpstr>Введение</vt:lpstr>
      <vt:lpstr>  История появления профессии</vt:lpstr>
      <vt:lpstr>Важные качества</vt:lpstr>
      <vt:lpstr>Презентация PowerPoint</vt:lpstr>
      <vt:lpstr>Плюсы профессии</vt:lpstr>
      <vt:lpstr>Минусы профессии</vt:lpstr>
      <vt:lpstr>Медицинские противопоказание</vt:lpstr>
      <vt:lpstr>Соотношение личных способностей и требований профессии</vt:lpstr>
      <vt:lpstr>Где можно получить профессию тренер в Самаре?</vt:lpstr>
      <vt:lpstr>Заключение</vt:lpstr>
      <vt:lpstr>Интернет ресурсы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Александра</cp:lastModifiedBy>
  <cp:revision>63</cp:revision>
  <dcterms:modified xsi:type="dcterms:W3CDTF">2019-05-13T06:05:04Z</dcterms:modified>
</cp:coreProperties>
</file>