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EED178-AAEE-41CB-A931-E8FC96B7EE8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76BBD8-4FCC-4FAC-A4BA-51192762E5EE}" type="datetimeFigureOut">
              <a:rPr lang="ru-RU" smtClean="0"/>
              <a:t>24.04.2019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1000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Великая Отечественная война в истории моей семьи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639318"/>
            <a:ext cx="5256584" cy="10668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Выполнила: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Кудакаева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Динара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Айдаровна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,    обучающаяся 8 «А» класса МАОУ СОШ № 44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Руководитель: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Бахтегузина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Нина Романовна, учитель истории и обществознания МАОУ СОШ № 44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2066723" cy="208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23" y="369793"/>
            <a:ext cx="6349825" cy="90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1628800"/>
            <a:ext cx="450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Эх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путь-дорожка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фронтовая!..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283968" cy="61926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09"/>
          <a:stretch/>
        </p:blipFill>
        <p:spPr>
          <a:xfrm>
            <a:off x="4419600" y="260790"/>
            <a:ext cx="4040832" cy="6192545"/>
          </a:xfrm>
        </p:spPr>
      </p:pic>
    </p:spTree>
    <p:extLst>
      <p:ext uri="{BB962C8B-B14F-4D97-AF65-F5344CB8AC3E}">
        <p14:creationId xmlns:p14="http://schemas.microsoft.com/office/powerpoint/2010/main" val="37023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12551"/>
            <a:ext cx="4680521" cy="6845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48680"/>
            <a:ext cx="2066723" cy="2085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535" y="2780928"/>
            <a:ext cx="3996480" cy="46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Благодарная память потомков- это то, что действительно ветераны заслужили! Человек жив, пока о нем помнят!..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8091221" cy="49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24744"/>
            <a:ext cx="3456384" cy="4968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Мой прадед, </a:t>
            </a:r>
            <a:br>
              <a:rPr lang="ru-RU" sz="2800" dirty="0" smtClean="0"/>
            </a:br>
            <a:r>
              <a:rPr lang="ru-RU" sz="2800" dirty="0" err="1" smtClean="0"/>
              <a:t>Кудакаев</a:t>
            </a:r>
            <a:r>
              <a:rPr lang="ru-RU" sz="2800" dirty="0" smtClean="0"/>
              <a:t> </a:t>
            </a:r>
            <a:r>
              <a:rPr lang="ru-RU" sz="2800" dirty="0" err="1" smtClean="0"/>
              <a:t>Сайфулла</a:t>
            </a:r>
            <a:r>
              <a:rPr lang="ru-RU" sz="2800" dirty="0" smtClean="0"/>
              <a:t> </a:t>
            </a:r>
            <a:r>
              <a:rPr lang="ru-RU" sz="2800" dirty="0" err="1" smtClean="0"/>
              <a:t>Адиатович</a:t>
            </a:r>
            <a:r>
              <a:rPr lang="ru-RU" sz="2800" dirty="0" smtClean="0"/>
              <a:t>, родился 10 ноября 1918 году в деревне </a:t>
            </a:r>
            <a:r>
              <a:rPr lang="ru-RU" sz="2800" dirty="0" err="1" smtClean="0"/>
              <a:t>Мурсяково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Кармаскалинского</a:t>
            </a:r>
            <a:r>
              <a:rPr lang="ru-RU" sz="2800" dirty="0" smtClean="0"/>
              <a:t> района, БАССР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7" y="908720"/>
            <a:ext cx="4317674" cy="58326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60648"/>
            <a:ext cx="206672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37648" cy="223224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22 сентября 1939 года он был призван </a:t>
            </a:r>
            <a:r>
              <a:rPr lang="ru-RU" sz="2700" dirty="0"/>
              <a:t>в </a:t>
            </a:r>
            <a:r>
              <a:rPr lang="ru-RU" sz="2700" dirty="0" smtClean="0"/>
              <a:t>Красную армию </a:t>
            </a:r>
            <a:r>
              <a:rPr lang="ru-RU" sz="2700" dirty="0"/>
              <a:t>Ленинским </a:t>
            </a:r>
            <a:r>
              <a:rPr lang="ru-RU" sz="2700" dirty="0" smtClean="0"/>
              <a:t>военкоматом г. Уфы. Службу начал в 544 ГАП г. Новосибирска. В войсковой части он принял присягу 5 января 1940 г. Получил звание старшины подразделения артиллерийского снабжения </a:t>
            </a:r>
            <a:endParaRPr lang="ru-RU" sz="2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7" y="2479179"/>
            <a:ext cx="7344816" cy="42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908720"/>
            <a:ext cx="4176464" cy="51845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обороны Москвы, на западное направление были переброшены некоторые соединения. В составе этих соединений был и его 544 гаубичный артполк. Свой первый бой прадедушка принял под Москвой. В составе Западного фронта мой прадед участвовал в обороне Москвы в направлении Ржева и был награжден медалью « За оборону Москвы»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47822" r="19352" b="3664"/>
          <a:stretch/>
        </p:blipFill>
        <p:spPr>
          <a:xfrm>
            <a:off x="72008" y="2273653"/>
            <a:ext cx="4139952" cy="457064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206672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53928"/>
            <a:ext cx="7643192" cy="22468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j-lt"/>
              </a:rPr>
              <a:t>В 1942 году он воевал под Ржевом и попал в окружение. </a:t>
            </a:r>
            <a:r>
              <a:rPr lang="ru-RU" sz="2000" dirty="0" smtClean="0">
                <a:latin typeface="+mj-lt"/>
              </a:rPr>
              <a:t>Шли ожесточенные бои, </a:t>
            </a:r>
            <a:r>
              <a:rPr lang="ru-RU" sz="2000" dirty="0">
                <a:latin typeface="+mj-lt"/>
              </a:rPr>
              <a:t>но он вышел из </a:t>
            </a:r>
            <a:r>
              <a:rPr lang="ru-RU" sz="2000" dirty="0" smtClean="0">
                <a:latin typeface="+mj-lt"/>
              </a:rPr>
              <a:t>окружения. Сначала попал в </a:t>
            </a:r>
            <a:r>
              <a:rPr lang="ru-RU" sz="2000" dirty="0">
                <a:latin typeface="+mj-lt"/>
              </a:rPr>
              <a:t>состав 117 </a:t>
            </a:r>
            <a:r>
              <a:rPr lang="ru-RU" sz="2000" dirty="0" smtClean="0">
                <a:latin typeface="+mj-lt"/>
              </a:rPr>
              <a:t>ГАП, потом был направлен </a:t>
            </a:r>
            <a:r>
              <a:rPr lang="ru-RU" sz="2000" dirty="0">
                <a:latin typeface="+mj-lt"/>
              </a:rPr>
              <a:t>в </a:t>
            </a:r>
            <a:r>
              <a:rPr lang="ru-RU" sz="2000" dirty="0" smtClean="0">
                <a:latin typeface="+mj-lt"/>
              </a:rPr>
              <a:t>войска 3-его Белорусского фронта </a:t>
            </a:r>
            <a:r>
              <a:rPr lang="ru-RU" sz="2000" dirty="0">
                <a:latin typeface="+mj-lt"/>
              </a:rPr>
              <a:t>под </a:t>
            </a:r>
            <a:r>
              <a:rPr lang="ru-RU" sz="2000" dirty="0" smtClean="0">
                <a:latin typeface="+mj-lt"/>
              </a:rPr>
              <a:t>командованием Черняховского </a:t>
            </a:r>
            <a:r>
              <a:rPr lang="ru-RU" sz="2000" dirty="0"/>
              <a:t>И.Д. </a:t>
            </a:r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период с 13 по 19 марта войска 3-го Белорусского фронта ликвидировали южнее Кенигсберга наиболее сильную группировку противника и вышли к заливу </a:t>
            </a:r>
            <a:r>
              <a:rPr lang="ru-RU" sz="2000" dirty="0" err="1" smtClean="0">
                <a:latin typeface="+mj-lt"/>
              </a:rPr>
              <a:t>Флиш-гаф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61" y="263798"/>
            <a:ext cx="6767278" cy="38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744417" cy="64533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За </a:t>
            </a:r>
            <a:r>
              <a:rPr lang="ru-RU" sz="2400" dirty="0"/>
              <a:t>овладение последним опорным пунктом обороны немцев на </a:t>
            </a:r>
            <a:r>
              <a:rPr lang="ru-RU" sz="2400" dirty="0" err="1"/>
              <a:t>Земландском</a:t>
            </a:r>
            <a:r>
              <a:rPr lang="ru-RU" sz="2400" dirty="0"/>
              <a:t> полуострове городом и крепостью </a:t>
            </a:r>
            <a:r>
              <a:rPr lang="ru-RU" sz="2400" dirty="0" err="1"/>
              <a:t>Пиллау</a:t>
            </a:r>
            <a:r>
              <a:rPr lang="ru-RU" sz="2400" dirty="0"/>
              <a:t> (Балтийск) </a:t>
            </a:r>
            <a:r>
              <a:rPr lang="ru-RU" sz="2400" dirty="0" err="1"/>
              <a:t>Кудакаев</a:t>
            </a:r>
            <a:r>
              <a:rPr lang="ru-RU" sz="2400" dirty="0"/>
              <a:t> </a:t>
            </a:r>
            <a:r>
              <a:rPr lang="ru-RU" sz="2400" dirty="0" err="1"/>
              <a:t>Сайфулла</a:t>
            </a:r>
            <a:r>
              <a:rPr lang="ru-RU" sz="2400" dirty="0"/>
              <a:t> </a:t>
            </a:r>
            <a:r>
              <a:rPr lang="ru-RU" sz="2400" dirty="0" err="1"/>
              <a:t>Адиатович</a:t>
            </a:r>
            <a:r>
              <a:rPr lang="ru-RU" sz="2400" dirty="0" smtClean="0"/>
              <a:t> </a:t>
            </a:r>
            <a:r>
              <a:rPr lang="ru-RU" sz="2400" dirty="0"/>
              <a:t>был награжден медалью «За отвагу» </a:t>
            </a:r>
            <a:br>
              <a:rPr lang="ru-RU" sz="2400" dirty="0"/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248472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31" y="260648"/>
            <a:ext cx="206672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16060" r="5573" b="38015"/>
          <a:stretch/>
        </p:blipFill>
        <p:spPr>
          <a:xfrm>
            <a:off x="-324544" y="2780928"/>
            <a:ext cx="5976664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267"/>
            <a:ext cx="8041704" cy="2720677"/>
          </a:xfrm>
        </p:spPr>
        <p:txBody>
          <a:bodyPr/>
          <a:lstStyle/>
          <a:p>
            <a:r>
              <a:rPr lang="ru-RU" sz="2400" dirty="0" smtClean="0"/>
              <a:t>Указом Президиума Верховного Совета СССР от 9 июня 1945 года прадед был награжден  медалью   « За взятие Кенигсберга». Эти были последние сражения, в которых участвовал мой прадед.  15 августа 1945 года 3-й  Белорусский фронт был расформирован .  Прадед прослужил еще один гол после войны в составе 117 ГАП.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10124"/>
            <a:ext cx="4236375" cy="23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45024"/>
            <a:ext cx="7992888" cy="3190676"/>
          </a:xfrm>
        </p:spPr>
        <p:txBody>
          <a:bodyPr/>
          <a:lstStyle/>
          <a:p>
            <a:r>
              <a:rPr lang="ru-RU" sz="2800" dirty="0" smtClean="0"/>
              <a:t>Мой прадед вернулся домой с </a:t>
            </a:r>
            <a:r>
              <a:rPr lang="ru-RU" sz="2800" dirty="0"/>
              <a:t>Великой Отечественной войны </a:t>
            </a:r>
            <a:r>
              <a:rPr lang="ru-RU" sz="2800" dirty="0" smtClean="0"/>
              <a:t>в 1946 году инвалидом 1 группы. Уже после войны  он был награжден медалями       « За боевые заслуги» и «За победу над Германией в Великой Отечественной войне 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16681" r="5451" b="39079"/>
          <a:stretch/>
        </p:blipFill>
        <p:spPr>
          <a:xfrm>
            <a:off x="2267744" y="188640"/>
            <a:ext cx="6264696" cy="406620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6672"/>
            <a:ext cx="2061426" cy="20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05272"/>
            <a:ext cx="3744416" cy="6552728"/>
          </a:xfrm>
        </p:spPr>
        <p:txBody>
          <a:bodyPr/>
          <a:lstStyle/>
          <a:p>
            <a:r>
              <a:rPr lang="ru-RU" sz="2400" dirty="0" smtClean="0"/>
              <a:t>В 1948 году мой прадед, продолжая работать в своей родной деревне, познакомился с моей прабабушкой </a:t>
            </a:r>
            <a:r>
              <a:rPr lang="ru-RU" sz="2400" dirty="0" err="1" smtClean="0"/>
              <a:t>Ягафаровой</a:t>
            </a:r>
            <a:r>
              <a:rPr lang="ru-RU" sz="2400" dirty="0" smtClean="0"/>
              <a:t> Марьям </a:t>
            </a:r>
            <a:r>
              <a:rPr lang="ru-RU" sz="2400" dirty="0" err="1" smtClean="0"/>
              <a:t>Сагидулловной</a:t>
            </a:r>
            <a:r>
              <a:rPr lang="ru-RU" sz="2400" dirty="0" smtClean="0"/>
              <a:t>. Она работала учителем в местной школе. В сентябре они сыграли свадьбу. У них была многодетная  семья, они воспитывали семерых детей, в том числе и моего дедушку </a:t>
            </a:r>
            <a:r>
              <a:rPr lang="ru-RU" sz="2400" dirty="0" err="1" smtClean="0"/>
              <a:t>Кудакаева</a:t>
            </a:r>
            <a:r>
              <a:rPr lang="ru-RU" sz="2400" dirty="0"/>
              <a:t> Айрата </a:t>
            </a:r>
            <a:r>
              <a:rPr lang="ru-RU" sz="2400" dirty="0" err="1" smtClean="0"/>
              <a:t>Сайфулловича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99" y="0"/>
            <a:ext cx="4868515" cy="6858000"/>
          </a:xfrm>
        </p:spPr>
      </p:pic>
    </p:spTree>
    <p:extLst>
      <p:ext uri="{BB962C8B-B14F-4D97-AF65-F5344CB8AC3E}">
        <p14:creationId xmlns:p14="http://schemas.microsoft.com/office/powerpoint/2010/main" val="174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892</TotalTime>
  <Words>369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Соседство</vt:lpstr>
      <vt:lpstr>Великая Отечественная война в истории моей семьи </vt:lpstr>
      <vt:lpstr>  Мой прадед,  Кудакаев Сайфулла Адиатович, родился 10 ноября 1918 году в деревне Мурсяково Кармаскалинского района, БАССР</vt:lpstr>
      <vt:lpstr>22 сентября 1939 года он был призван в Красную армию Ленинским военкоматом г. Уфы. Службу начал в 544 ГАП г. Новосибирска. В войсковой части он принял присягу 5 января 1940 г. Получил звание старшины подразделения артиллерийского снабжения </vt:lpstr>
      <vt:lpstr>Для обороны Москвы, на западное направление были переброшены некоторые соединения. В составе этих соединений был и его 544 гаубичный артполк. Свой первый бой прадедушка принял под Москвой. В составе Западного фронта мой прадед участвовал в обороне Москвы в направлении Ржева и был награжден медалью « За оборону Москвы»</vt:lpstr>
      <vt:lpstr>Презентация PowerPoint</vt:lpstr>
      <vt:lpstr>    За овладение последним опорным пунктом обороны немцев на Земландском полуострове городом и крепостью Пиллау (Балтийск) Кудакаев Сайфулла Адиатович был награжден медалью «За отвагу»  </vt:lpstr>
      <vt:lpstr>Указом Президиума Верховного Совета СССР от 9 июня 1945 года прадед был награжден  медалью   « За взятие Кенигсберга». Эти были последние сражения, в которых участвовал мой прадед.  15 августа 1945 года 3-й  Белорусский фронт был расформирован .  Прадед прослужил еще один гол после войны в составе 117 ГАП. </vt:lpstr>
      <vt:lpstr>Мой прадед вернулся домой с Великой Отечественной войны в 1946 году инвалидом 1 группы. Уже после войны  он был награжден медалями       « За боевые заслуги» и «За победу над Германией в Великой Отечественной войне »</vt:lpstr>
      <vt:lpstr>В 1948 году мой прадед, продолжая работать в своей родной деревне, познакомился с моей прабабушкой Ягафаровой Марьям Сагидулловной. Она работала учителем в местной школе. В сентябре они сыграли свадьбу. У них была многодетная  семья, они воспитывали семерых детей, в том числе и моего дедушку Кудакаева Айрата Сайфулловича. </vt:lpstr>
      <vt:lpstr>Презентация PowerPoint</vt:lpstr>
      <vt:lpstr>Презентация PowerPoint</vt:lpstr>
      <vt:lpstr>Благодарная память потомков- это то, что действительно ветераны заслужили! Человек жив, пока о нем помнят!..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в истории моей семьи</dc:title>
  <dc:creator>Admin</dc:creator>
  <cp:lastModifiedBy>k_000 общий</cp:lastModifiedBy>
  <cp:revision>20</cp:revision>
  <dcterms:created xsi:type="dcterms:W3CDTF">2019-04-22T17:46:01Z</dcterms:created>
  <dcterms:modified xsi:type="dcterms:W3CDTF">2019-04-24T13:02:18Z</dcterms:modified>
</cp:coreProperties>
</file>