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3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89" d="100"/>
          <a:sy n="89" d="100"/>
        </p:scale>
        <p:origin x="-78" y="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9604-739C-49D5-8A43-9137DB1ADE53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47CD-C3CF-4B77-898E-AF1189435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9604-739C-49D5-8A43-9137DB1ADE53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47CD-C3CF-4B77-898E-AF1189435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9604-739C-49D5-8A43-9137DB1ADE53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47CD-C3CF-4B77-898E-AF1189435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9604-739C-49D5-8A43-9137DB1ADE53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47CD-C3CF-4B77-898E-AF1189435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9604-739C-49D5-8A43-9137DB1ADE53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47CD-C3CF-4B77-898E-AF1189435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9604-739C-49D5-8A43-9137DB1ADE53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47CD-C3CF-4B77-898E-AF1189435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9604-739C-49D5-8A43-9137DB1ADE53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47CD-C3CF-4B77-898E-AF1189435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9604-739C-49D5-8A43-9137DB1ADE53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47CD-C3CF-4B77-898E-AF1189435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9604-739C-49D5-8A43-9137DB1ADE53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47CD-C3CF-4B77-898E-AF1189435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9604-739C-49D5-8A43-9137DB1ADE53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47CD-C3CF-4B77-898E-AF1189435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9604-739C-49D5-8A43-9137DB1ADE53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5B47CD-C3CF-4B77-898E-AF11894352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9D9604-739C-49D5-8A43-9137DB1ADE53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5B47CD-C3CF-4B77-898E-AF118943529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6448" y="1412776"/>
            <a:ext cx="7797552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Государственное бюджетное профессиональное образовательное учреждение </a:t>
            </a:r>
            <a:br>
              <a:rPr lang="ru-RU" sz="2000" b="1" dirty="0" smtClean="0"/>
            </a:br>
            <a:r>
              <a:rPr lang="ru-RU" sz="2000" b="1" dirty="0" smtClean="0"/>
              <a:t>«Ейский медицинский колледж»</a:t>
            </a:r>
            <a:br>
              <a:rPr lang="ru-RU" sz="2000" b="1" dirty="0" smtClean="0"/>
            </a:br>
            <a:r>
              <a:rPr lang="ru-RU" sz="2000" b="1" dirty="0" smtClean="0"/>
              <a:t>министерства здравоохранения Краснодарского края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805264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  </a:t>
            </a:r>
            <a:r>
              <a:rPr lang="ru-RU" b="1" dirty="0"/>
              <a:t> </a:t>
            </a:r>
            <a:endParaRPr lang="ru-RU" dirty="0" smtClean="0"/>
          </a:p>
          <a:p>
            <a:pPr algn="ctr">
              <a:buNone/>
            </a:pPr>
            <a:endParaRPr lang="ru-RU" sz="7400" b="1" dirty="0" smtClean="0"/>
          </a:p>
          <a:p>
            <a:pPr algn="ctr">
              <a:buNone/>
            </a:pPr>
            <a:r>
              <a:rPr lang="ru-RU" sz="7400" b="1" dirty="0" smtClean="0"/>
              <a:t>Открытое аудиторное занятие</a:t>
            </a:r>
          </a:p>
          <a:p>
            <a:pPr algn="ctr">
              <a:buNone/>
            </a:pPr>
            <a:endParaRPr lang="ru-RU" sz="7400" b="1" dirty="0"/>
          </a:p>
          <a:p>
            <a:pPr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МДК.02.02. Основы реабилитации</a:t>
            </a:r>
          </a:p>
          <a:p>
            <a:pPr algn="ctr">
              <a:buNone/>
            </a:pPr>
            <a:endParaRPr lang="ru-RU" sz="6400" dirty="0" smtClean="0"/>
          </a:p>
          <a:p>
            <a:r>
              <a:rPr lang="ru-RU" sz="800" dirty="0" smtClean="0"/>
              <a:t>МДК.02.02. Основы реабилитации</a:t>
            </a:r>
          </a:p>
          <a:p>
            <a:pPr algn="ctr">
              <a:buNone/>
            </a:pPr>
            <a:r>
              <a:rPr lang="ru-RU" sz="7400" b="1" dirty="0" smtClean="0"/>
              <a:t>Тема</a:t>
            </a:r>
            <a:r>
              <a:rPr lang="ru-RU" sz="7400" b="1" dirty="0"/>
              <a:t>: </a:t>
            </a:r>
            <a:r>
              <a:rPr lang="ru-RU" sz="7400" b="1" dirty="0" smtClean="0"/>
              <a:t>«</a:t>
            </a:r>
            <a:r>
              <a:rPr lang="ru-RU" sz="9600" b="1" dirty="0" smtClean="0"/>
              <a:t>Ультразвуковая терапия. </a:t>
            </a:r>
            <a:r>
              <a:rPr lang="ru-RU" sz="9600" b="1" dirty="0" err="1" smtClean="0"/>
              <a:t>Аэрозольтерапия</a:t>
            </a:r>
            <a:r>
              <a:rPr lang="ru-RU" sz="9600" b="1" dirty="0" smtClean="0"/>
              <a:t>. Аэроионотерапия. </a:t>
            </a:r>
            <a:r>
              <a:rPr lang="ru-RU" sz="9600" b="1" dirty="0" err="1" smtClean="0"/>
              <a:t>Магнитотерапия</a:t>
            </a:r>
            <a:r>
              <a:rPr lang="ru-RU" sz="7400" b="1" dirty="0" smtClean="0"/>
              <a:t>»</a:t>
            </a:r>
            <a:endParaRPr lang="ru-RU" sz="7400" dirty="0"/>
          </a:p>
          <a:p>
            <a:pPr algn="r">
              <a:buNone/>
            </a:pPr>
            <a:endParaRPr lang="ru-RU" sz="8000" b="1" dirty="0" smtClean="0"/>
          </a:p>
          <a:p>
            <a:pPr algn="r">
              <a:buNone/>
            </a:pPr>
            <a:r>
              <a:rPr lang="ru-RU" sz="8000" b="1" dirty="0" smtClean="0"/>
              <a:t>Группа 403  </a:t>
            </a:r>
            <a:r>
              <a:rPr lang="ru-RU" sz="8000" b="1" dirty="0"/>
              <a:t>Курс 4   Семестр </a:t>
            </a:r>
            <a:r>
              <a:rPr lang="ru-RU" sz="8000" b="1" dirty="0" smtClean="0"/>
              <a:t>8  </a:t>
            </a:r>
            <a:endParaRPr lang="ru-RU" sz="8000" b="1" dirty="0"/>
          </a:p>
          <a:p>
            <a:pPr algn="r">
              <a:buNone/>
            </a:pPr>
            <a:r>
              <a:rPr lang="ru-RU" sz="8000" b="1" dirty="0"/>
              <a:t>Специальность </a:t>
            </a:r>
            <a:r>
              <a:rPr lang="ru-RU" sz="8000" b="1" dirty="0" smtClean="0"/>
              <a:t>  Сестринское  дело</a:t>
            </a:r>
            <a:endParaRPr lang="ru-RU" sz="8000" b="1" dirty="0"/>
          </a:p>
          <a:p>
            <a:pPr algn="ctr">
              <a:buNone/>
            </a:pPr>
            <a:r>
              <a:rPr lang="ru-RU" b="1" dirty="0"/>
              <a:t> </a:t>
            </a:r>
            <a:endParaRPr lang="ru-RU" dirty="0"/>
          </a:p>
          <a:p>
            <a:pPr algn="r">
              <a:buNone/>
            </a:pPr>
            <a:r>
              <a:rPr lang="ru-RU" sz="7200" b="1" dirty="0"/>
              <a:t> Подготовил преподаватель </a:t>
            </a:r>
            <a:endParaRPr lang="ru-RU" sz="7200" dirty="0"/>
          </a:p>
          <a:p>
            <a:pPr algn="r">
              <a:buNone/>
            </a:pPr>
            <a:r>
              <a:rPr lang="ru-RU" sz="7200" b="1" dirty="0"/>
              <a:t>высшей квалификационной категории</a:t>
            </a:r>
            <a:endParaRPr lang="ru-RU" sz="7200" dirty="0"/>
          </a:p>
          <a:p>
            <a:pPr algn="r">
              <a:buNone/>
            </a:pPr>
            <a:r>
              <a:rPr lang="ru-RU" sz="7200" b="1" dirty="0"/>
              <a:t>дисциплины «Основы реабилитации»</a:t>
            </a:r>
            <a:endParaRPr lang="ru-RU" sz="7200" dirty="0"/>
          </a:p>
          <a:p>
            <a:pPr algn="r">
              <a:buNone/>
            </a:pPr>
            <a:r>
              <a:rPr lang="ru-RU" sz="7200" b="1" dirty="0" err="1"/>
              <a:t>Кошкалда</a:t>
            </a:r>
            <a:r>
              <a:rPr lang="ru-RU" sz="7200" b="1" dirty="0"/>
              <a:t> С.А.</a:t>
            </a:r>
            <a:endParaRPr lang="ru-RU" sz="7200" dirty="0"/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b="1" dirty="0"/>
              <a:t> </a:t>
            </a:r>
            <a:endParaRPr lang="ru-RU" dirty="0"/>
          </a:p>
          <a:p>
            <a:pPr algn="ctr">
              <a:buNone/>
            </a:pPr>
            <a:r>
              <a:rPr lang="ru-RU" b="1" dirty="0"/>
              <a:t> </a:t>
            </a:r>
            <a:endParaRPr lang="ru-RU" dirty="0"/>
          </a:p>
          <a:p>
            <a:pPr algn="ctr">
              <a:buNone/>
            </a:pPr>
            <a:r>
              <a:rPr lang="ru-RU" sz="7200" b="1" dirty="0" smtClean="0"/>
              <a:t>март</a:t>
            </a:r>
            <a:endParaRPr lang="ru-RU" sz="7200" dirty="0"/>
          </a:p>
          <a:p>
            <a:pPr algn="ctr">
              <a:buNone/>
            </a:pPr>
            <a:r>
              <a:rPr lang="ru-RU" sz="7200" b="1" dirty="0" smtClean="0"/>
              <a:t>2019 </a:t>
            </a:r>
            <a:r>
              <a:rPr lang="ru-RU" sz="7200" b="1" dirty="0"/>
              <a:t>г</a:t>
            </a:r>
            <a:endParaRPr lang="ru-RU" sz="7200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1584176" cy="151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Ультразвуковая терапия. </a:t>
            </a:r>
            <a:r>
              <a:rPr lang="ru-RU" sz="2800" dirty="0" err="1" smtClean="0"/>
              <a:t>Аэрозольтерапия</a:t>
            </a:r>
            <a:r>
              <a:rPr lang="ru-RU" sz="2800" dirty="0" smtClean="0"/>
              <a:t>. Аэроионотерапия. </a:t>
            </a:r>
            <a:r>
              <a:rPr lang="ru-RU" sz="2800" dirty="0" err="1" smtClean="0"/>
              <a:t>Магнитотерапия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Формируемые компетенции </a:t>
            </a:r>
            <a:endParaRPr lang="ru-RU" dirty="0" smtClean="0"/>
          </a:p>
          <a:p>
            <a:r>
              <a:rPr lang="ru-RU" dirty="0" smtClean="0"/>
              <a:t>ПК 2.1. Представлять информацию в понятном для пациента виде, объяснять ему суть вмешательств.</a:t>
            </a:r>
          </a:p>
          <a:p>
            <a:r>
              <a:rPr lang="ru-RU" dirty="0" smtClean="0"/>
              <a:t>ПК 2.4. Применять медикаментозные средства в соответствии с правилами их использования.</a:t>
            </a:r>
          </a:p>
          <a:p>
            <a:r>
              <a:rPr lang="ru-RU" dirty="0" smtClean="0"/>
              <a:t>ПК 2.5. Соблюдать правила использования аппаратуры, оборудования и изделий медицинского назначения в ходе лечебно-диагностического процесса.</a:t>
            </a:r>
          </a:p>
          <a:p>
            <a:r>
              <a:rPr lang="ru-RU" dirty="0" smtClean="0"/>
              <a:t>ПК 2.7. Осуществлять реабилитационные мероприятия.</a:t>
            </a:r>
          </a:p>
          <a:p>
            <a:r>
              <a:rPr lang="ru-RU" dirty="0" smtClean="0"/>
              <a:t>ОК 2. Организовывать собственную деятельность, выбирать типовые методы и способы выполнения профессиональных задач, оценивать их выполнение и качество.</a:t>
            </a:r>
          </a:p>
          <a:p>
            <a:r>
              <a:rPr lang="ru-RU" dirty="0" smtClean="0"/>
              <a:t>ОК 3. Принимать решения в стандартных и нестандартных ситуациях и нести за них ответственность.</a:t>
            </a:r>
          </a:p>
          <a:p>
            <a:r>
              <a:rPr lang="ru-RU" dirty="0" smtClean="0"/>
              <a:t>ОК 4. Осуществлять поиск и использование информации, необходимой для эффективного выполнения профессиональных задач, профессионального и личностного развития.</a:t>
            </a:r>
          </a:p>
          <a:p>
            <a:r>
              <a:rPr lang="ru-RU" dirty="0" smtClean="0"/>
              <a:t>ОК 7. Брать на себя ответственность за работу членов команды (подчиненных), за результат выполнения заданий.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Ультразвуковая терапия. </a:t>
            </a:r>
            <a:r>
              <a:rPr lang="ru-RU" sz="2400" dirty="0" err="1" smtClean="0"/>
              <a:t>Аэрозольтерапия</a:t>
            </a:r>
            <a:r>
              <a:rPr lang="ru-RU" sz="2400" dirty="0" smtClean="0"/>
              <a:t>. Аэроионотерапия. </a:t>
            </a:r>
            <a:r>
              <a:rPr lang="ru-RU" sz="2400" dirty="0" err="1" smtClean="0"/>
              <a:t>Магнитотерапия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Программируемый контроль</a:t>
            </a:r>
          </a:p>
          <a:p>
            <a:r>
              <a:rPr lang="ru-RU" dirty="0" smtClean="0"/>
              <a:t>Вам необходимо ознакомится с утверждениями и на  карте написать правильные ответы.</a:t>
            </a:r>
          </a:p>
          <a:p>
            <a:r>
              <a:rPr lang="ru-RU" dirty="0" smtClean="0"/>
              <a:t> 5 мин. время на заполнение карточек</a:t>
            </a:r>
          </a:p>
          <a:p>
            <a:r>
              <a:rPr lang="ru-RU" dirty="0" smtClean="0"/>
              <a:t>проверка 15 минут: </a:t>
            </a:r>
          </a:p>
          <a:p>
            <a:r>
              <a:rPr lang="ru-RU" dirty="0" smtClean="0"/>
              <a:t>Результаты:  </a:t>
            </a:r>
          </a:p>
          <a:p>
            <a:r>
              <a:rPr lang="ru-RU" dirty="0" smtClean="0"/>
              <a:t>0 ошибок  - «5»;  </a:t>
            </a:r>
          </a:p>
          <a:p>
            <a:r>
              <a:rPr lang="ru-RU" dirty="0" smtClean="0"/>
              <a:t>ошибки –«4»; </a:t>
            </a:r>
          </a:p>
          <a:p>
            <a:r>
              <a:rPr lang="ru-RU" dirty="0" smtClean="0"/>
              <a:t>2  ошибки –«3», </a:t>
            </a:r>
          </a:p>
          <a:p>
            <a:r>
              <a:rPr lang="ru-RU" dirty="0" smtClean="0"/>
              <a:t>3 ошибки и более -  «2» (правильные ответы на доске)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Ультразвуковая терапия. </a:t>
            </a:r>
            <a:r>
              <a:rPr lang="ru-RU" sz="2800" dirty="0" err="1" smtClean="0"/>
              <a:t>Аэрозольтерапия</a:t>
            </a:r>
            <a:r>
              <a:rPr lang="ru-RU" sz="2800" dirty="0" smtClean="0"/>
              <a:t>. Аэроионотерапия. </a:t>
            </a:r>
            <a:r>
              <a:rPr lang="ru-RU" sz="2800" dirty="0" err="1" smtClean="0"/>
              <a:t>Магнитотерапия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Демонстрация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 презентаций</a:t>
            </a:r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Ультразвуковая терапия. </a:t>
            </a:r>
            <a:r>
              <a:rPr lang="ru-RU" sz="2800" dirty="0" err="1" smtClean="0"/>
              <a:t>Аэрозольтерапия</a:t>
            </a:r>
            <a:r>
              <a:rPr lang="ru-RU" sz="2800" dirty="0" smtClean="0"/>
              <a:t>. Аэроионотерапия. </a:t>
            </a:r>
            <a:r>
              <a:rPr lang="ru-RU" sz="2800" dirty="0" err="1" smtClean="0"/>
              <a:t>Магнитотерапия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Решение ситуационных задач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Расскажите основные принципы подготовки пациента  к процедуре.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Параметры воздействия при выполнении процедуры.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 представленных на картинках аппаратов, укажите необходимый для данной процедуры аппарат.</a:t>
            </a:r>
            <a:endParaRPr lang="ru-RU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Ультразвуковая терапия. </a:t>
            </a:r>
            <a:r>
              <a:rPr lang="ru-RU" sz="2800" dirty="0" err="1" smtClean="0"/>
              <a:t>Аэрозольтерапия</a:t>
            </a:r>
            <a:r>
              <a:rPr lang="ru-RU" sz="2800" dirty="0" smtClean="0"/>
              <a:t>. Аэроионотерапия. </a:t>
            </a:r>
            <a:r>
              <a:rPr lang="ru-RU" sz="2800" dirty="0" err="1" smtClean="0"/>
              <a:t>Магнитотерапия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Решение тестовых заданий </a:t>
            </a:r>
          </a:p>
          <a:p>
            <a:r>
              <a:rPr lang="ru-RU" dirty="0" smtClean="0"/>
              <a:t>вам необходимо ознакомится с вопросами и на  карте указать 1 правильный ответ. </a:t>
            </a:r>
          </a:p>
          <a:p>
            <a:r>
              <a:rPr lang="ru-RU" dirty="0" smtClean="0"/>
              <a:t>Время работы с тестами5 минут (время на ответы)</a:t>
            </a:r>
          </a:p>
          <a:p>
            <a:r>
              <a:rPr lang="ru-RU" dirty="0" smtClean="0"/>
              <a:t>взаимопроверка (5 минут): </a:t>
            </a:r>
          </a:p>
          <a:p>
            <a:r>
              <a:rPr lang="ru-RU" dirty="0" smtClean="0"/>
              <a:t> 1 - ошибка  -«5»;</a:t>
            </a:r>
          </a:p>
          <a:p>
            <a:r>
              <a:rPr lang="ru-RU" dirty="0" smtClean="0"/>
              <a:t>2  ошибки –«4»; 3  ошибок –«3»</a:t>
            </a:r>
          </a:p>
          <a:p>
            <a:r>
              <a:rPr lang="ru-RU" dirty="0" smtClean="0"/>
              <a:t>4 ошибки и более-  «2» </a:t>
            </a:r>
          </a:p>
          <a:p>
            <a:r>
              <a:rPr lang="ru-RU" dirty="0" smtClean="0"/>
              <a:t>(правильные ответы на доске)</a:t>
            </a:r>
            <a:endParaRPr lang="ru-RU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Ультразвуковая терапия. </a:t>
            </a:r>
            <a:r>
              <a:rPr lang="ru-RU" sz="2800" dirty="0" err="1" smtClean="0"/>
              <a:t>Аэрозольтерапия</a:t>
            </a:r>
            <a:r>
              <a:rPr lang="ru-RU" sz="2800" dirty="0" smtClean="0"/>
              <a:t>. Аэроионотерапия. </a:t>
            </a:r>
            <a:r>
              <a:rPr lang="ru-RU" sz="2800" dirty="0" err="1" smtClean="0"/>
              <a:t>Магнитотерапия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91262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877"/>
                <a:gridCol w="1381877"/>
                <a:gridCol w="1381877"/>
                <a:gridCol w="1381877"/>
                <a:gridCol w="1381877"/>
                <a:gridCol w="1381877"/>
              </a:tblGrid>
              <a:tr h="633326"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 вариант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вариант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 вариант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вариант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 вариант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804727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086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Домашнее задание: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Литература:</a:t>
            </a:r>
          </a:p>
          <a:p>
            <a:pPr marL="0" indent="0">
              <a:buNone/>
            </a:pPr>
            <a:r>
              <a:rPr lang="ru-RU" i="1" dirty="0"/>
              <a:t>Основные учебные издания: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</a:t>
            </a:r>
            <a:r>
              <a:rPr lang="ru-RU"/>
              <a:t>. </a:t>
            </a:r>
            <a:r>
              <a:rPr lang="ru-RU" smtClean="0"/>
              <a:t>Козлова </a:t>
            </a:r>
            <a:r>
              <a:rPr lang="ru-RU" dirty="0"/>
              <a:t>Л. В., Козлов С. А., Семененко Л. А. «Основы реабилитации», Ростов-на-Дону, Феникс, 2014 г. стр. 266-333, 380-382. </a:t>
            </a:r>
          </a:p>
          <a:p>
            <a:pPr marL="0" indent="0">
              <a:buNone/>
            </a:pPr>
            <a:r>
              <a:rPr lang="ru-RU" i="1" dirty="0"/>
              <a:t>Дополнительная литература: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Улащик</a:t>
            </a:r>
            <a:r>
              <a:rPr lang="ru-RU" dirty="0"/>
              <a:t> В.С., </a:t>
            </a:r>
            <a:r>
              <a:rPr lang="ru-RU" dirty="0" err="1"/>
              <a:t>Стех</a:t>
            </a:r>
            <a:r>
              <a:rPr lang="ru-RU" dirty="0"/>
              <a:t> Э.Э., </a:t>
            </a:r>
            <a:r>
              <a:rPr lang="ru-RU" dirty="0" err="1"/>
              <a:t>Лукомский</a:t>
            </a:r>
            <a:r>
              <a:rPr lang="ru-RU" dirty="0"/>
              <a:t> «Физиотерапия, ЛФК, массаж»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 Руденко Т.Л. «Физиотерапия»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 Ушаков А.А. «Руководство по практической физиотерапии»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Индивидуальные задания: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презентации на тему: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«Инфракрасные лучи»;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«Ультрафиолетовые лучи, влияние на организм»;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«Ультрафиолетовые лучи, местные и общие методики лечения»;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«Видимые лучи».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85423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402-BDF4-45C7-8F69-E4400D4A7077}" type="slidenum">
              <a:rPr lang="ru-RU"/>
              <a:pPr/>
              <a:t>9</a:t>
            </a:fld>
            <a:endParaRPr lang="ru-RU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3954"/>
            <a:ext cx="8229600" cy="1143000"/>
          </a:xfrm>
        </p:spPr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848" y="1095063"/>
            <a:ext cx="8568952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Козлова Л. В., Козлов С.А.,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Семененко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Л.А., Основы реабилитации, Р-н-Д., «Феникс»,2014.</a:t>
            </a:r>
          </a:p>
          <a:p>
            <a:pPr marL="514350" indent="-514350">
              <a:buAutoNum type="arabicPeriod"/>
            </a:pP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Застренкер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Ф.С.,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Иофина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О.С., 2013, Физиотерапия, массаж, лечебная физкультура, 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Техника и методика физиотерапевтических процедур /Под ред. В. М. Боголюбова.- М.: Медицина, 2015.-352 с.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Физическая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реабилитация: Учебник для академий и институтов физической культуры / Под общей ред. проф. С.Н. Попова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Ростов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 Д: изд-во «Феникс», 2014. – 608 с.</a:t>
            </a: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</TotalTime>
  <Words>636</Words>
  <Application>Microsoft Office PowerPoint</Application>
  <PresentationFormat>Экран (4:3)</PresentationFormat>
  <Paragraphs>148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     Государственное бюджетное профессиональное образовательное учреждение  «Ейский медицинский колледж» министерства здравоохранения Краснодарского края   </vt:lpstr>
      <vt:lpstr>Ультразвуковая терапия. Аэрозольтерапия. Аэроионотерапия. Магнитотерапия</vt:lpstr>
      <vt:lpstr>Ультразвуковая терапия. Аэрозольтерапия. Аэроионотерапия. Магнитотерапия</vt:lpstr>
      <vt:lpstr>Ультразвуковая терапия. Аэрозольтерапия. Аэроионотерапия. Магнитотерапия</vt:lpstr>
      <vt:lpstr>Ультразвуковая терапия. Аэрозольтерапия. Аэроионотерапия. Магнитотерапия</vt:lpstr>
      <vt:lpstr>Ультразвуковая терапия. Аэрозольтерапия. Аэроионотерапия. Магнитотерапия</vt:lpstr>
      <vt:lpstr>Ультразвуковая терапия. Аэрозольтерапия. Аэроионотерапия. Магнитотерапия</vt:lpstr>
      <vt:lpstr>Домашнее задание: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Битый Диск</dc:creator>
  <cp:lastModifiedBy>связной</cp:lastModifiedBy>
  <cp:revision>24</cp:revision>
  <dcterms:created xsi:type="dcterms:W3CDTF">2018-11-16T10:02:41Z</dcterms:created>
  <dcterms:modified xsi:type="dcterms:W3CDTF">2019-03-24T18:48:47Z</dcterms:modified>
</cp:coreProperties>
</file>