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93" r:id="rId3"/>
    <p:sldId id="292" r:id="rId4"/>
    <p:sldId id="294" r:id="rId5"/>
    <p:sldId id="295" r:id="rId6"/>
    <p:sldId id="258" r:id="rId7"/>
    <p:sldId id="296" r:id="rId8"/>
    <p:sldId id="297" r:id="rId9"/>
    <p:sldId id="298" r:id="rId10"/>
    <p:sldId id="262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89" r:id="rId29"/>
    <p:sldId id="316" r:id="rId30"/>
    <p:sldId id="317" r:id="rId31"/>
    <p:sldId id="318" r:id="rId32"/>
    <p:sldId id="319" r:id="rId33"/>
    <p:sldId id="320" r:id="rId34"/>
    <p:sldId id="322" r:id="rId35"/>
    <p:sldId id="32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401080" cy="635798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ГБПОУ  «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медицинский колледж»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Краснодарского края</a:t>
            </a:r>
          </a:p>
          <a:p>
            <a:pPr algn="ctr">
              <a:buNone/>
            </a:pPr>
            <a:endParaRPr lang="ru-RU" sz="6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«Инфекции, передаваемые половым путем»</a:t>
            </a:r>
          </a:p>
          <a:p>
            <a:pPr algn="ctr"/>
            <a:endParaRPr lang="ru-RU" sz="3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Подготовила                        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преподаватель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О.С.Шевченко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85728"/>
            <a:ext cx="7772400" cy="573407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Гонорея у женщин</a:t>
            </a:r>
          </a:p>
          <a:p>
            <a:endParaRPr lang="ru-RU" dirty="0"/>
          </a:p>
        </p:txBody>
      </p:sp>
      <p:pic>
        <p:nvPicPr>
          <p:cNvPr id="4" name="Рисунок 3" descr="http://www.krasotaimedicina.ru/upload/iblock/033/033ee0f46877909195d0411bfd02133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2862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onoreya-279x3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6215106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Возможные осложнения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Бесплодие;</a:t>
            </a:r>
          </a:p>
          <a:p>
            <a:pPr lvl="0" fontAlgn="base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Пельвиоперитонит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Спаечные процессы в брюшине;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Нарушение цикла менструации, спровоцированное поражением маточных труб и эндометрия.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med-explorer.ru/wp-content/uploads/2017/02/%D0%92%D0%BE%D1%81%D0%BF%D0%B0%D0%BB%D0%B5%D0%BD%D0%B8%D0%B5-%D0%BC%D0%B0%D1%82%D0%BE%D1%87%D0%BD%D1%8B%D1%85-%D1%82%D1%80%D1%83%D0%B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594042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okeydoc.ru/wp-content/uploads/2017/06/Gonokokki_v_mazke_3-728x47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14620"/>
            <a:ext cx="6874693" cy="375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79447"/>
            <a:ext cx="878684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Лечебно-диагностические вмешательства</a:t>
            </a:r>
            <a:r>
              <a:rPr lang="ru-RU" sz="3200" i="1" dirty="0" smtClean="0">
                <a:solidFill>
                  <a:srgbClr val="1A1A1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Микроскопические исследования;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Культуральное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исследование;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Молекулярно-биологические: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полимеразная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цепная  реакция (ПЦР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1A1A1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A1A1A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58204" cy="5734072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Фармакотерапия: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цефалоспорины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цефтриаксон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ципрофлоксацин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цефатоксим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в\в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в\м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канамицин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в\м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промывание уретры раствором калия перманганата (1:10000), чередуя с инстилляцией 1-2% раствора протаргола;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влагалищные ванночки с протарголом.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500063" y="214313"/>
            <a:ext cx="8186737" cy="6072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Урогенитальный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хламидиоз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ntimnyjotvet.ru/wp-content/uploads/2016/10/psittacosis-cell-culture_800_523_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419149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Возбудитель: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Chlamydia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trachomatis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облигатные внутриклеточные бактерии небольших размеров. Характеризуются высокой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контагиозностью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выраженным тропизмом к цилиндрическому плоскому эпителию.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401080" cy="559119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Инкубационный период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2-3 недели.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больной человек.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Путь передачи: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контактный- половым и неполовым (бытовое заражение) путем, вертикальный.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Клинические проявления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большинстве случаев заболевание протекает торпидно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ассимптомно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принимает хроническую форму. Характерным является наличие слизистых или слизисто-гнойных выделений из уретры и цервикального канала, а также фолликулярных образований на шейке матки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5734072"/>
          </a:xfrm>
        </p:spPr>
        <p:txBody>
          <a:bodyPr/>
          <a:lstStyle/>
          <a:p>
            <a:pPr algn="ctr" fontAlgn="base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Возможные осложнения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Бесплодие;</a:t>
            </a:r>
          </a:p>
          <a:p>
            <a:pPr lvl="0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Внематочная беременность;</a:t>
            </a:r>
          </a:p>
          <a:p>
            <a:pPr lvl="0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Синдром Рейтера.</a:t>
            </a:r>
          </a:p>
          <a:p>
            <a:endParaRPr lang="ru-RU" dirty="0"/>
          </a:p>
        </p:txBody>
      </p:sp>
      <p:pic>
        <p:nvPicPr>
          <p:cNvPr id="4" name="Рисунок 3" descr="https://artosustav.ru/wp-content/uploads/2018/09/sindrom-rejtera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15208"/>
            <a:ext cx="7072361" cy="358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472518" cy="5734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Лечебно-диагностические вмешательства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Культуральный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метод.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Цитологический метод.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Выявление антигенов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хламидий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исследуемом материале методом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флюоресцентных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антител (ИФА).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Прямой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иммунофлюоресцентный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метод (ПИФ).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Молекулярно-биологический метод.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Полимеризная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цепная реакция (ПЦР).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40108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Фармакотерапия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антибиотики группы тетрациклинов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доксициклин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вибрамицин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макролидов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азитромицин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ровамицин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вильпрафен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фторхинолонов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офлоксацин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левофлоксацин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антимикотические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средства (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дифлюкан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флюканазол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иммуномодуляторы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циклоферон,неовир,амиксин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энзимотерапия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трипсин,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вобензим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эубиотики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ацилакт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бифидумбактерин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хилак-форте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58204" cy="6215106"/>
          </a:xfrm>
        </p:spPr>
        <p:txBody>
          <a:bodyPr/>
          <a:lstStyle/>
          <a:p>
            <a:pPr algn="ctr">
              <a:buNone/>
            </a:pP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Микоплазмоз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 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уреаплазмоз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Возбудитель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ureaplasma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urealyticum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уреаплазма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Путь передачи: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половой.</a:t>
            </a:r>
          </a:p>
          <a:p>
            <a:endParaRPr lang="ru-RU" dirty="0"/>
          </a:p>
        </p:txBody>
      </p:sp>
      <p:pic>
        <p:nvPicPr>
          <p:cNvPr id="4" name="Рисунок 3" descr="http://ydvn.net/stores/images/vi%20khuan%20Mycoplas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7286676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План: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ИППП.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Гонорея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Урогенитальный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хламидиоз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Микоплазмоз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Трихомониаз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 простого герпеса.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Профилактика ИППП. И роль медицинской сестры в ее осуществлении.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29642" cy="5662634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Клинические проявления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имеет специфических симптомов. Заболевание укладывается в клиническую картину вагинита,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эндоцервицита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уретрита, эндометрита.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Микоплазмы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часто выявляются при спонтанных абортах, преждевременных родах, внутриутробном инфицировании плода.</a:t>
            </a:r>
            <a:r>
              <a:rPr lang="ru-RU" sz="2800" b="1" i="1" dirty="0" smtClean="0"/>
              <a:t> </a:t>
            </a:r>
          </a:p>
          <a:p>
            <a:pPr>
              <a:buNone/>
            </a:pPr>
            <a:r>
              <a:rPr lang="ru-RU" sz="2800" b="1" i="1" dirty="0" smtClean="0"/>
              <a:t>Лечебно-диагностические вмешательства:</a:t>
            </a:r>
            <a:endParaRPr lang="ru-RU" sz="2800" dirty="0" smtClean="0"/>
          </a:p>
          <a:p>
            <a:r>
              <a:rPr lang="ru-RU" sz="2800" dirty="0" smtClean="0"/>
              <a:t>1. </a:t>
            </a:r>
            <a:r>
              <a:rPr lang="ru-RU" sz="2800" dirty="0" err="1" smtClean="0"/>
              <a:t>Культуральное</a:t>
            </a:r>
            <a:r>
              <a:rPr lang="ru-RU" sz="2800" dirty="0" smtClean="0"/>
              <a:t> исследование.</a:t>
            </a:r>
          </a:p>
          <a:p>
            <a:r>
              <a:rPr lang="ru-RU" sz="2800" dirty="0" smtClean="0"/>
              <a:t>2. Метод ИФА, ПЦР.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329642" cy="614366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             Фармакотерапия</a:t>
            </a:r>
          </a:p>
          <a:p>
            <a:r>
              <a:rPr lang="ru-RU" dirty="0" smtClean="0"/>
              <a:t>тетрациклины, </a:t>
            </a:r>
          </a:p>
          <a:p>
            <a:r>
              <a:rPr lang="ru-RU" dirty="0" err="1" smtClean="0"/>
              <a:t>макролиды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фторхинолоны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Курс лечения 7-10 дней.</a:t>
            </a:r>
          </a:p>
          <a:p>
            <a:endParaRPr lang="ru-RU" dirty="0"/>
          </a:p>
        </p:txBody>
      </p:sp>
      <p:pic>
        <p:nvPicPr>
          <p:cNvPr id="4" name="Рисунок 3" descr="http://pechen-ne-boli.ru/wp-content/uploads/2017/10/imgko48y-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00042"/>
            <a:ext cx="3517432" cy="26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omsk.moezdorovie.ru/storage/app/uploads/public/5b9/cf9/914/5b9cf9914bfa07969677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2915165" cy="234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edprostatit.ru/wp-content/auploads/677610/pokazaniya_primeneniyu_levofloksaci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3363402" cy="336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58204" cy="5734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Трихомониаз (Трихомоноз)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Возбудитель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представитель жгутиковых простейших 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Trichomonas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влагалищная трихомонада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alfaclinic-nsk.ru/upload/medialibrary/1d1/1d105b80f73a92b4839d80b9ef335af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6929486" cy="396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29642" cy="566263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Инкубационный период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от 3 дней до 3-4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(в среднем 10-14 дней).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Путь передачи: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половой, бытовой.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Источник инфекции: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больные,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трихомонадоносители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Клинические проявления.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Преобладают признаки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вульвовагинита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зуд, жжение во влагалище, в области наружных половых органов и промежности; выделения серо-желтого цвета, пенистые с неприятным запахом.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401080" cy="5805510"/>
          </a:xfrm>
        </p:spPr>
        <p:txBody>
          <a:bodyPr/>
          <a:lstStyle/>
          <a:p>
            <a:pPr algn="ctr" fontAlgn="base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Возможные осложнения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трубное бесплодие;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выкидыши;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преждевременные роды;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рождение детей со сниженным весом;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генитальный герпес.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ages.myshared.ru/89/1386660/slide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14686"/>
            <a:ext cx="7215238" cy="327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401080" cy="6215106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Лечебно-диагностические вмешательства: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Выявление влагалищной трихомонады при исследовании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нативного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препарата.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Выявление влагалищной трихомонады в исследуемом материале, окрашенном способом Грамма.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3.ПЦР.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Культуральное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исследование.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5734072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Фармакотерапия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нитроимидазолов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метронидазол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трихопол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флагил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тинидазол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фазижин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орнидазол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тиберал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Для местного лечения применяют: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Клион-Д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вагинальные таблетки;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флагил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метронидазол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– вагинальные порошки ;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im0-tub-ru.yandex.net/i?id=5c321ea6a5ae44e4e7efbdd2c81bf743-sr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876"/>
            <a:ext cx="3643306" cy="303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621510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Вирус простого герпеса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Возбудитель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вирус  ВПГ – 1, ВПГ-2.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Путь передачи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половой, бытовой, вертикальный.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Инкубационный период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3-7 дней.</a:t>
            </a:r>
          </a:p>
          <a:p>
            <a:endParaRPr lang="ru-RU" dirty="0"/>
          </a:p>
        </p:txBody>
      </p:sp>
      <p:pic>
        <p:nvPicPr>
          <p:cNvPr id="4" name="Рисунок 3" descr="http://lubeznaya.ru/upload/content/57fb8f59659c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6"/>
            <a:ext cx="6429420" cy="385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14290"/>
            <a:ext cx="7772400" cy="580551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Клинические проявления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развивается общее недомогание (слабость в теле, гипертермия, сонливость и т.д.);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значительно увеличиваются регионарные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лимфоузлы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зуд и чувство жжения в паховой зоне;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отек мягких тканей в проекции будущих пузырьков;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везикулярная сыпь на половых органах (внешних и внутренних), в области заднего прохода, промежности и ягодичных складках;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болезненность при мочеиспускании.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29642" cy="614366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Возможные осложнения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Задержка мочи.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Вторичные инфекционные осложнения, вызываемые кожными патогенными микроорганизмами.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Образование спаек в области половых губ.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Инфицирование плода при беременности.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Бесплодие, самопроизвольные выкидыши.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позднем внутриутробном инфицировании у детей может быть микроцефалия, пороки сердца, ДЦП, эпилепсия, слепота, глухота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myslide.ru/documents_4/aef42eb30c7860be3adb0c04f7a0fd77/img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Лечебно-диагностические вмешательства: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1.Полимеразная цепная реакция (ПЦР).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Иммуноферментный анализ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medic-online.net/wp-content/uploads/2018/04/b95a5521534919bb0b40b776df2e8dc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429420" cy="409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472518" cy="6286544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Фармакотерапия: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противовирусные препараты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ацикловир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интерферон,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иммуномодуляторы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адаптогены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(настойка женьшеня);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местно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ацикловир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(5%-ный крем),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мегосин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госсипол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оксолиновая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мазь</a:t>
            </a:r>
          </a:p>
          <a:p>
            <a:endParaRPr lang="ru-RU" dirty="0"/>
          </a:p>
        </p:txBody>
      </p:sp>
      <p:pic>
        <p:nvPicPr>
          <p:cNvPr id="4" name="Рисунок 3" descr="https://6030000.ru/upload/iblock/0a3/0a353f7036f3e8023c33375dc6dd9f9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71744"/>
            <a:ext cx="4285011" cy="38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5734072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Профилактика проводится медицинской сестрой: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пропаганда здорового образа жизни, защищенных половых контактов;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постоянный половой партнер;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выявление, обследование и лечение лиц, послуживших источником заражения;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регулярное проведение обследований у гинеколога, венеролога, уролога;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вакцинирование.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401080" cy="6000792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1.Методы диагностики ИППП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2.Как влияют ИППП на репродуктивное здоровье женщины?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 Методы профилактики ИППП.</a:t>
            </a:r>
          </a:p>
          <a:p>
            <a:pPr lvl="1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Трихомониаз относится к: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бактериальным инфекциям;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вирусным инфекциям;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грибковым инфекциям;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протозойным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инфекциям.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5.Возбудителем гонореи является…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6. Возможные пути передачи ИППП.</a:t>
            </a:r>
          </a:p>
          <a:p>
            <a:pPr>
              <a:buNone/>
            </a:pPr>
            <a:r>
              <a:rPr lang="ru-RU" sz="3000" dirty="0" smtClean="0"/>
              <a:t> </a:t>
            </a: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85728"/>
            <a:ext cx="7772400" cy="57340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СПИСОК ИСПОЛЬЗОВАННЫХ ИСТОЧНИКОВ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Адаскевич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В.П. Инфекции, передаваемые половым путем. М.: Медицинская книга,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Анисимов, А.В. Проблемы борьбы с распространением ВИЧ-инфекции. // ОБЖ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Батыршина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Урогенитпальный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хламидиоз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от контролируемой к управляемой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антибио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тикотерапии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Вестник последипломного медицинского образования.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№4. – С. 63 -68.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Кубанова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А.А., Бакулев А.Л.,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Глузмин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М.И., Евстигнеева Н.П. и др. Ведение больных инфекциями, передаваемыми половым путем,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урогенитальными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инфекциями. Клинические рекомендации РОВД. Москва. 2012. – 112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s/259130/08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50"/>
            <a:ext cx="8429684" cy="635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s/213531/00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50"/>
            <a:ext cx="8643998" cy="62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vokrugsveta.ru/img/bx/iblock/a94/a9431d5f32064fa37ef8cb85ff16a7d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857232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857232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Гонорея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-это инфекционное заболевание, возбудителем которого являются гонококки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Нейсера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относящиеся к диплококкам.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501122" cy="60722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 путь передачи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половой.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Внеполовое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заражение происходит в редких случаях (преимущественно у девочек).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зависимости от давности, выделяют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свежую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до 2-х месяцев с момента заражения 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хроническую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более 2-х мес. 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заболевания.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выраженности симптоматики: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острая,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подострая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торпидная,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малосимптомная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бессимптомная.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Инкубационный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 от 1 суток до 1 месяца( в среднем 3-4 дня).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186766" cy="614366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Клинические проявления.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большинстве случаев протекает торпидно,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асимптомно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часто принимает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подострую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хроническую формы.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Выделяют гонорею нижнего (уретрит,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бартолинит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цервицит) и верхнего отдела половых органов (эндометрит,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сальпингоофорит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пельвиоперитонит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Гонорейный уретрит: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жалоба — частое мочеиспускание, боли и жжение в его начале; гиперемия уретры, слизисто-гнойные выделения.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Гонорейный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вульвит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вестибулит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развиваются вторично. Жалобы на жжение, зуд, боль при ходьбе в области наружных половых органов и обильные выделения.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6215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Гонорейный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бартолинит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поражаются выводные протоки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каналикулит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бартолиновых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желез-гиперемия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вокруг их наружных отверстий и слизисто-гнойные выделения. При закупорке выводного отверстия образуется абсцесс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бартолиновой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железы.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Гонорейный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эндоцервицит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обильные выделения из влагалища, тупые боли внизу живота.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Гонорейный эндометрит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боли внизу живота, температура тела повышается до 38-39°С, нарушение менструаций, появление серозно-гнойных или гнойных выделений из матки.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29642" cy="61436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Гонорейный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сальпингоофорит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клиническая картина во многом сходна с воспалением придатков матки неспецифической этиологии.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Гонорейный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пельвиоперитонит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 резкие боли по всему животу, тошнота, рвота, задержка стула и газов, язык сухой, обложен белым налетом, пульс учащен до 100-120/мин, температура до 40°С и выше, мышцы брюшной стенки напряжены, симптом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Щеткина-Блюмберга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положительный.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585858"/>
      </a:dk1>
      <a:lt1>
        <a:sysClr val="window" lastClr="FCFCFC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667</TotalTime>
  <Words>914</Words>
  <Application>Microsoft Office PowerPoint</Application>
  <PresentationFormat>Экран (4:3)</PresentationFormat>
  <Paragraphs>161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Инфекции,передающиеся половым путем</dc:title>
  <dc:creator>Максим</dc:creator>
  <cp:lastModifiedBy>Максим</cp:lastModifiedBy>
  <cp:revision>62</cp:revision>
  <dcterms:created xsi:type="dcterms:W3CDTF">2017-01-18T11:08:49Z</dcterms:created>
  <dcterms:modified xsi:type="dcterms:W3CDTF">2019-04-16T03:05:00Z</dcterms:modified>
</cp:coreProperties>
</file>