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79BC-9B72-4E4D-BACC-11B8675811E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A95-1A2B-4028-8EC9-AD2574CC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8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79BC-9B72-4E4D-BACC-11B8675811E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A95-1A2B-4028-8EC9-AD2574CC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2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79BC-9B72-4E4D-BACC-11B8675811E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A95-1A2B-4028-8EC9-AD2574CC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5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79BC-9B72-4E4D-BACC-11B8675811E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A95-1A2B-4028-8EC9-AD2574CC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8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79BC-9B72-4E4D-BACC-11B8675811E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A95-1A2B-4028-8EC9-AD2574CC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8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79BC-9B72-4E4D-BACC-11B8675811E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A95-1A2B-4028-8EC9-AD2574CC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9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79BC-9B72-4E4D-BACC-11B8675811E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A95-1A2B-4028-8EC9-AD2574CC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3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79BC-9B72-4E4D-BACC-11B8675811E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A95-1A2B-4028-8EC9-AD2574CC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6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79BC-9B72-4E4D-BACC-11B8675811E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A95-1A2B-4028-8EC9-AD2574CC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5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79BC-9B72-4E4D-BACC-11B8675811E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A95-1A2B-4028-8EC9-AD2574CC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2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79BC-9B72-4E4D-BACC-11B8675811E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0A95-1A2B-4028-8EC9-AD2574CC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5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179BC-9B72-4E4D-BACC-11B8675811E6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60A95-1A2B-4028-8EC9-AD2574CCA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2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5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54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697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86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605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398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e6d5c9a94357140ac6c45b968317a2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6" y="44624"/>
            <a:ext cx="4536482" cy="28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d8cb465cbfec80adb29734cc0cee01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6" y="2996951"/>
            <a:ext cx="4513832" cy="32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b87ed44e1095a0a3f80c26ce08354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67" y="189012"/>
            <a:ext cx="4288929" cy="269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0888b888040fb18bdd62170d10da4f9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51381"/>
            <a:ext cx="400533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25649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Наши проекты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0932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Районный конкурс проектов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625178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Всероссийские победители в </a:t>
            </a:r>
            <a:r>
              <a:rPr lang="ru-RU" b="1" dirty="0" err="1" smtClean="0"/>
              <a:t>кокурсе</a:t>
            </a:r>
            <a:r>
              <a:rPr lang="ru-RU" b="1" dirty="0" smtClean="0"/>
              <a:t> сочинений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564904"/>
            <a:ext cx="320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Это стимул для нашей работы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8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гр\Урок Бацко\DSCN0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976204" cy="41764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гр\Урок Бацко\DSCN06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66" y="3284983"/>
            <a:ext cx="4991433" cy="35653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90872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Открытый урок по окружающему миру в 3 классе.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21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03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2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12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5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66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91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44624"/>
            <a:ext cx="9125857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014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24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2019-04-13T02:43:19Z</dcterms:created>
  <dcterms:modified xsi:type="dcterms:W3CDTF">2019-04-15T04:37:33Z</dcterms:modified>
</cp:coreProperties>
</file>