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2" r:id="rId14"/>
    <p:sldId id="273" r:id="rId15"/>
    <p:sldId id="269" r:id="rId16"/>
    <p:sldId id="275" r:id="rId17"/>
    <p:sldId id="274" r:id="rId18"/>
    <p:sldId id="276" r:id="rId19"/>
    <p:sldId id="259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4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4A4987-6460-47F9-BF84-4CEE97B8216F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B12145-B8C3-4A15-A1EA-2D1D2D8212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5758/0025-02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7772400" cy="4267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Смута в Российском государстве</a:t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 –й урок</a:t>
            </a:r>
            <a:endParaRPr lang="ru-RU" sz="24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5661025"/>
            <a:ext cx="9200796" cy="1196975"/>
          </a:xfrm>
          <a:prstGeom prst="rect">
            <a:avLst/>
          </a:prstGeom>
          <a:solidFill>
            <a:srgbClr val="CCD1B9">
              <a:lumMod val="90000"/>
            </a:srgbClr>
          </a:solidFill>
          <a:ln w="19050" cap="flat" cmpd="sng" algn="ctr">
            <a:solidFill>
              <a:srgbClr val="C66951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Кудашева Римма Александровна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МБОУ «СОШ №202»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3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44" y="1628800"/>
            <a:ext cx="3381524" cy="438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32" y="188640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апрель 1605 г.-  </a:t>
            </a:r>
            <a:r>
              <a:rPr lang="ru-RU" sz="2800" b="1" dirty="0" smtClean="0"/>
              <a:t>умер царь Борис Годунов.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/>
              <a:t>Престол занимает его 16-летний сын Федор Годунов.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1 июня 1605 г. восставшие </a:t>
            </a:r>
          </a:p>
          <a:p>
            <a:r>
              <a:rPr lang="ru-RU" sz="2800" b="1" dirty="0" smtClean="0"/>
              <a:t>москвичи, подстрекаемые </a:t>
            </a:r>
          </a:p>
          <a:p>
            <a:r>
              <a:rPr lang="ru-RU" sz="2800" b="1" dirty="0" smtClean="0"/>
              <a:t>боярами  свергли Федора </a:t>
            </a:r>
          </a:p>
          <a:p>
            <a:r>
              <a:rPr lang="ru-RU" sz="2800" b="1" dirty="0" smtClean="0"/>
              <a:t>Годунова. </a:t>
            </a:r>
          </a:p>
          <a:p>
            <a:r>
              <a:rPr lang="ru-RU" sz="2800" b="1" dirty="0" smtClean="0"/>
              <a:t>Через несколько дней он </a:t>
            </a:r>
          </a:p>
          <a:p>
            <a:r>
              <a:rPr lang="ru-RU" sz="2800" b="1" dirty="0" smtClean="0"/>
              <a:t>был убит.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938327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Константин Егорович Маковский – Убийство Фёдора Годунова в 1605 году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132233" y="868206"/>
            <a:ext cx="288032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139591" y="4901769"/>
            <a:ext cx="288032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45" y="5430714"/>
            <a:ext cx="4968552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Путь Лжедмитрия к российскому престолу свободен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8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640960" cy="566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09329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Лебедев К. Вступление Лжедмитрия I в Москву.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904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biologymorphology-of-flowering-plantsflower_9 (3)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" y="74831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57" y="631896"/>
            <a:ext cx="2510045" cy="13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easyfreeclipart.com/1419/la-prise-de-notes-14193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87" y="643773"/>
            <a:ext cx="964446" cy="10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1321" y="101824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89945" y="7158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12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92" y="120553"/>
            <a:ext cx="765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1605-1606 гг.</a:t>
            </a:r>
            <a:r>
              <a:rPr lang="ru-RU" dirty="0" smtClean="0"/>
              <a:t>- </a:t>
            </a:r>
            <a:r>
              <a:rPr lang="ru-RU" sz="2800" b="1" dirty="0" smtClean="0"/>
              <a:t>правление Лжедмитрия </a:t>
            </a:r>
            <a:r>
              <a:rPr lang="en-US" sz="2800" b="1" dirty="0" smtClean="0"/>
              <a:t>I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7228" y="2276872"/>
            <a:ext cx="7316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Какую политику проводил новый правитель?</a:t>
            </a:r>
          </a:p>
          <a:p>
            <a:endParaRPr lang="ru-RU" sz="2800" b="1" dirty="0"/>
          </a:p>
          <a:p>
            <a:r>
              <a:rPr lang="ru-RU" sz="2800" b="1" dirty="0" smtClean="0"/>
              <a:t>Почему боярство встало на его сторону?</a:t>
            </a:r>
          </a:p>
          <a:p>
            <a:endParaRPr lang="en-US" sz="2800" b="1" dirty="0" smtClean="0"/>
          </a:p>
          <a:p>
            <a:r>
              <a:rPr lang="ru-RU" sz="2800" b="1" dirty="0" smtClean="0"/>
              <a:t>Какие ошибки допустил Лжедмитрий </a:t>
            </a:r>
            <a:r>
              <a:rPr lang="en-US" sz="2800" b="1" dirty="0" smtClean="0"/>
              <a:t>I</a:t>
            </a:r>
            <a:r>
              <a:rPr lang="ru-RU" sz="2800" b="1" dirty="0" smtClean="0"/>
              <a:t> в своем правлении?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69211" y="2132856"/>
            <a:ext cx="1728192" cy="93610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 ряд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01417" y="3363091"/>
            <a:ext cx="1728192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 ряд</a:t>
            </a:r>
            <a:endParaRPr lang="ru-RU" sz="3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99036" y="4653136"/>
            <a:ext cx="1728192" cy="93610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 ряд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13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69211" y="188640"/>
            <a:ext cx="1728192" cy="93610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 ряд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0800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Какую политику проводил новый правитель?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236550" cy="2611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/>
              <a:t>з</a:t>
            </a:r>
            <a:r>
              <a:rPr lang="ru-RU" sz="2800" b="1" dirty="0" smtClean="0"/>
              <a:t>аигрывал с народом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/>
              <a:t>л</a:t>
            </a:r>
            <a:r>
              <a:rPr lang="ru-RU" sz="2800" b="1" dirty="0" smtClean="0"/>
              <a:t>ично выслушивал все жалобы и просьбы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/>
              <a:t>о</a:t>
            </a:r>
            <a:r>
              <a:rPr lang="ru-RU" sz="2800" b="1" dirty="0" smtClean="0"/>
              <a:t>тменил казни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/>
              <a:t>начал борьбу с поборами и взятками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1086" y="3952445"/>
            <a:ext cx="2941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Не выполнил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4537220"/>
            <a:ext cx="504056" cy="2599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01086" y="4537220"/>
            <a:ext cx="283906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4941168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Дать полную свободу крестьянам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865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14816" y="188640"/>
            <a:ext cx="1728192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 ряд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91434"/>
            <a:ext cx="71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Почему боярство встало на его сторону?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816" y="1556792"/>
            <a:ext cx="8921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возвратил из ссылки бояр, пострадавших при Борисе Годунове.</a:t>
            </a:r>
          </a:p>
          <a:p>
            <a:endParaRPr lang="ru-RU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Филарет Романов был возведен в сан митрополита  Московского.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408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98938/pub_5b8e14bb7ea7cd00ab88dee3_5b8e5a2db4775b00a9765759/scale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4946"/>
            <a:ext cx="4288321" cy="30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0" y="0"/>
            <a:ext cx="1728192" cy="93610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 ряд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8192" y="16442"/>
            <a:ext cx="7415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Какие ошибки допустил Лжедмитрий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ru-RU" sz="2800" b="1" dirty="0" smtClean="0">
                <a:solidFill>
                  <a:prstClr val="black"/>
                </a:solidFill>
              </a:rPr>
              <a:t> в своем правлении?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35938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Отстранил бояр от принятия большинства решений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Не считался с русскими обычаями и традициями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Носил польскую одежду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Свадьба с Марией Мнишек с нарушением православных обычаев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Вызывающее поведение </a:t>
            </a:r>
          </a:p>
          <a:p>
            <a:r>
              <a:rPr lang="ru-RU" sz="2800" b="1" dirty="0" smtClean="0"/>
              <a:t>приглашенных на свадьбу </a:t>
            </a:r>
          </a:p>
          <a:p>
            <a:r>
              <a:rPr lang="ru-RU" sz="2800" b="1" dirty="0" smtClean="0"/>
              <a:t>поляков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7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827" y="1393305"/>
            <a:ext cx="397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ночь 17 мая 1606 г.-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170" y="529516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</a:t>
            </a:r>
            <a:r>
              <a:rPr lang="ru-RU" sz="2800" b="1" dirty="0" smtClean="0"/>
              <a:t>аговор бояр</a:t>
            </a:r>
            <a:endParaRPr lang="ru-RU" sz="2800" b="1" dirty="0"/>
          </a:p>
        </p:txBody>
      </p:sp>
      <p:pic>
        <p:nvPicPr>
          <p:cNvPr id="8194" name="Picture 2" descr="http://znaew.ru/images/200/111/i_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57" y="1052736"/>
            <a:ext cx="441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05706" y="1984155"/>
            <a:ext cx="290540" cy="78777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668" y="2378041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Ворвались в Кремль и убили Лжедмитрия </a:t>
            </a:r>
            <a:r>
              <a:rPr lang="en-US" sz="2800" b="1" dirty="0" smtClean="0"/>
              <a:t>I</a:t>
            </a:r>
            <a:endParaRPr lang="ru-RU" sz="2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07704" y="1052736"/>
            <a:ext cx="448242" cy="34056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4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9" y="1268760"/>
            <a:ext cx="35715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282335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15" y="332656"/>
            <a:ext cx="2523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1606-1610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гг.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196" y="391204"/>
            <a:ext cx="5755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dirty="0" smtClean="0"/>
              <a:t> </a:t>
            </a:r>
            <a:r>
              <a:rPr lang="ru-RU" sz="2800" b="1" dirty="0" smtClean="0"/>
              <a:t>правление Василия Шуйского</a:t>
            </a:r>
            <a:endParaRPr lang="ru-RU" sz="2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871175" y="853083"/>
            <a:ext cx="432048" cy="3543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2440" y="1412776"/>
            <a:ext cx="506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Патриархом избран казанский митрополит </a:t>
            </a:r>
            <a:r>
              <a:rPr lang="ru-RU" sz="2800" b="1" dirty="0" err="1" smtClean="0"/>
              <a:t>Гермоген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593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8866" y="404664"/>
            <a:ext cx="6750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Можно ли считать  боярство главным виновником начала Смуты в Российском государстве?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vfl.ru/ii/1475790844/8255d488/144123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715"/>
            <a:ext cx="1877346" cy="12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usskie-tsari.ru/images/sampledata/img/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96" y="2636913"/>
            <a:ext cx="4105306" cy="420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0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.90sjimg.com/design/01/11/96/52/593371fe60b2d.png!/fw/322/quality/90/unsharp/true/compress/true/canvas/322x277a0a0/cvscolor/FFFFFF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" y="-38784"/>
            <a:ext cx="3312368" cy="28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501040">
            <a:off x="1672017" y="14309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9231" y="375317"/>
            <a:ext cx="57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Какие мнения о причинах смуты  представлены в исторических документах?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 rot="19749276">
            <a:off x="983729" y="910784"/>
            <a:ext cx="1062052" cy="62119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/>
              <a:t>Историки</a:t>
            </a:r>
          </a:p>
          <a:p>
            <a:r>
              <a:rPr lang="ru-RU" b="1" dirty="0" smtClean="0"/>
              <a:t> спорят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380933" y="2163825"/>
            <a:ext cx="3240360" cy="1072357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С.М.Соловьев</a:t>
            </a:r>
            <a:endParaRPr lang="ru-RU" sz="2800" b="1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8871" y="3324207"/>
            <a:ext cx="3240360" cy="95037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С.Ф.Платонов</a:t>
            </a:r>
            <a:endParaRPr lang="ru-RU" sz="2800" b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637923" y="1730556"/>
            <a:ext cx="3600400" cy="108012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Н.И.Костомаров</a:t>
            </a:r>
            <a:endParaRPr lang="ru-RU" sz="2800" b="1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465912" y="5134523"/>
            <a:ext cx="2736304" cy="98989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А.А.Зимин</a:t>
            </a:r>
            <a:endParaRPr lang="ru-RU" sz="2800" b="1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987824" y="3928813"/>
            <a:ext cx="3672408" cy="132286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В.О.Ключевский</a:t>
            </a:r>
            <a:endParaRPr lang="ru-RU" sz="2800" b="1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5702879" y="3116891"/>
            <a:ext cx="3470488" cy="113039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Р.Г.Скрынников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63" y="5418027"/>
            <a:ext cx="5913289" cy="14127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Какие причины смутного времени можете назвать вы?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3006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урока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1.Экономические трудности начала XVII в.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2.Народные выступления.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3. Самозванец.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4.Политика нового правителя.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5.Боярский заговор.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6.Царь Василий Шуйский.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6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>
            <a:off x="3863975" y="4968378"/>
            <a:ext cx="4768850" cy="950913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242888" y="3970338"/>
            <a:ext cx="4773612" cy="987425"/>
          </a:xfrm>
          <a:prstGeom prst="bentConnector3">
            <a:avLst>
              <a:gd name="adj1" fmla="val 579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297674" y="5456493"/>
            <a:ext cx="3009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charset="0"/>
              </a:rPr>
              <a:t>Ничего не понял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42888" y="2849563"/>
            <a:ext cx="3621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charset="0"/>
              </a:rPr>
              <a:t>Все понял, могу объяснить другим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372743" y="4464050"/>
            <a:ext cx="238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charset="0"/>
              </a:rPr>
              <a:t>Тему понял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8900" y="476250"/>
            <a:ext cx="4670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успеха</a:t>
            </a:r>
          </a:p>
        </p:txBody>
      </p:sp>
      <p:pic>
        <p:nvPicPr>
          <p:cNvPr id="15368" name="Picture 8" descr="http://www.gilmerfreepress.net/images/upload1/Thinking0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2227"/>
            <a:ext cx="1420688" cy="18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mydog.su/sites/default/files/pictures/picture-43629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053"/>
            <a:ext cx="2583959" cy="258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3.bp.blogspot.com/-LjspAtUjTNg/U-o9ND7vyQI/AAAAAAACX1Q/uxc2dZrSGwg/s1600/HOMBRES%2B(803)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68" y="2420888"/>
            <a:ext cx="1951112" cy="19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4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978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Домашнее задание: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7194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§14, стр.10-12, читать, знать ответы  на вопросы 1 -7  на стр. 18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71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554" y="548680"/>
            <a:ext cx="6110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Смутное время -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8522" y="548680"/>
            <a:ext cx="49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ownloads\biologymorphology-of-flowering-plantsflower_9 (3)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" y="314896"/>
            <a:ext cx="1157114" cy="1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2856"/>
            <a:ext cx="903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Период в истории России (1604-1618 гг.), когда в стране до предела обострились экономические и политические проблемы, разгорелась первая гражданская война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0509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8866" y="1203252"/>
            <a:ext cx="6750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Можно ли считать  боярство главным виновником начала Смуты в Российском государстве?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vfl.ru/ii/1475790844/8255d488/144123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525"/>
            <a:ext cx="1877346" cy="12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usskie-tsari.ru/images/sampledata/img/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65" y="3717032"/>
            <a:ext cx="3234447" cy="331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545" y="116632"/>
            <a:ext cx="3663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Задание на урок: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308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42" y="2738517"/>
            <a:ext cx="5657093" cy="411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21" y="220340"/>
            <a:ext cx="7143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Чем были вызваны экономические трудности в начале </a:t>
            </a:r>
            <a:r>
              <a:rPr lang="en-US" sz="3200" b="1" dirty="0" smtClean="0"/>
              <a:t>XVII </a:t>
            </a:r>
            <a:r>
              <a:rPr lang="ru-RU" sz="3200" b="1" dirty="0" smtClean="0"/>
              <a:t>в.?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Что предприняло правительство Бориса Годунова для их преодоления?</a:t>
            </a:r>
            <a:endParaRPr lang="ru-RU" sz="3200" b="1" dirty="0"/>
          </a:p>
        </p:txBody>
      </p:sp>
      <p:pic>
        <p:nvPicPr>
          <p:cNvPr id="4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54" y="295572"/>
            <a:ext cx="1827286" cy="9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4506" y="42063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344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910" y="1014248"/>
            <a:ext cx="308023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Народные выступления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24" y="173271"/>
            <a:ext cx="2356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осень 1601 г.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70741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отряд Хлопко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55027" y="2091466"/>
            <a:ext cx="2320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воевода И. </a:t>
            </a:r>
            <a:r>
              <a:rPr lang="ru-RU" sz="2800" b="1" dirty="0" err="1" smtClean="0"/>
              <a:t>Басманов</a:t>
            </a:r>
            <a:endParaRPr lang="ru-RU" sz="28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116065" y="752126"/>
            <a:ext cx="700182" cy="74623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669402" y="548680"/>
            <a:ext cx="558782" cy="40689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702247"/>
            <a:ext cx="0" cy="150261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232" y="1029637"/>
            <a:ext cx="23567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осень 1603 г.</a:t>
            </a:r>
            <a:endParaRPr lang="ru-RU" sz="2800" b="1" dirty="0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 rot="16200000" flipH="1">
            <a:off x="7242851" y="2294490"/>
            <a:ext cx="2020161" cy="536894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49637" y="3547637"/>
            <a:ext cx="267083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ражение под Москвой</a:t>
            </a:r>
            <a:endParaRPr lang="ru-RU" sz="28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115208" y="4581128"/>
            <a:ext cx="0" cy="50405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34432" y="5085184"/>
            <a:ext cx="45095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Гибель </a:t>
            </a:r>
            <a:r>
              <a:rPr lang="ru-RU" sz="2400" b="1" dirty="0" err="1" smtClean="0"/>
              <a:t>Басманова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Разгром повстанцев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Пленение и казнь Хлопко</a:t>
            </a:r>
            <a:endParaRPr lang="ru-RU" sz="24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1835696" y="2091466"/>
            <a:ext cx="1224136" cy="76147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5861" y="2920780"/>
            <a:ext cx="24368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последствия</a:t>
            </a:r>
            <a:endParaRPr lang="ru-RU" sz="2800" b="1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267744" y="3444000"/>
            <a:ext cx="0" cy="50405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159" y="4002159"/>
            <a:ext cx="53431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Восстановление Юрьева Дня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Отмена сыска беглых крестьян</a:t>
            </a:r>
            <a:endParaRPr lang="ru-RU" sz="24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06908" y="4833156"/>
            <a:ext cx="0" cy="50405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58738" y="5362182"/>
            <a:ext cx="390920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Эти меры не могли  остановить недовольство царем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217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22" grpId="0" animBg="1"/>
      <p:bldP spid="28" grpId="0" animBg="1"/>
      <p:bldP spid="32" grpId="0" animBg="1"/>
      <p:bldP spid="3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om-knig.com/page_images/5/f46090d3eb4e86d90232a5981f781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42"/>
            <a:ext cx="3390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3788" y="80794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Кто выступил в роли самозванца?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Почему ему удалось найти поддержку у польского короля Сигизмунда </a:t>
            </a:r>
            <a:r>
              <a:rPr lang="en-US" sz="2800" b="1" dirty="0" smtClean="0"/>
              <a:t>III </a:t>
            </a:r>
            <a:r>
              <a:rPr lang="ru-RU" sz="2800" b="1" dirty="0" smtClean="0"/>
              <a:t>?</a:t>
            </a:r>
          </a:p>
          <a:p>
            <a:endParaRPr lang="ru-RU" sz="2800" b="1" dirty="0"/>
          </a:p>
        </p:txBody>
      </p:sp>
      <p:pic>
        <p:nvPicPr>
          <p:cNvPr id="6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54" y="-5680"/>
            <a:ext cx="1827286" cy="9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4611" y="2875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36197" y="2091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92344"/>
            <a:ext cx="681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Григорий Отрепьев – Лжедмитрий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255115"/>
            <a:ext cx="7956376" cy="589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947" y="6150114"/>
            <a:ext cx="7722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Неврев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     Присяга Лжедмитрия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польскому королю Сигизмунду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на введение в России католицизма.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4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9614" y="248483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1604 г.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sz="2400" b="1" dirty="0" smtClean="0"/>
              <a:t>Лжедмитрий со своим войском перешел российскую границу.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 В его армию вливались недовольные крестьяне, горожане, казаки. 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116632"/>
            <a:ext cx="49720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0944" y="3146531"/>
            <a:ext cx="4144386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Почему население поддержало Лжедмитрия?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ownloads\biologymorphology-of-flowering-plantsflower_9 (3)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88" y="3422861"/>
            <a:ext cx="578557" cy="5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45" y="4713398"/>
            <a:ext cx="2510045" cy="13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6688483" y="4539470"/>
            <a:ext cx="339567" cy="24398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44744" y="491474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11</a:t>
            </a:r>
            <a:endParaRPr lang="ru-RU" sz="2800" b="1" dirty="0"/>
          </a:p>
        </p:txBody>
      </p:sp>
      <p:pic>
        <p:nvPicPr>
          <p:cNvPr id="10" name="Picture 2" descr="http://images.easyfreeclipart.com/1419/la-prise-de-notes-141932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67" y="4642201"/>
            <a:ext cx="964446" cy="10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03245" y="5841691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«чтение с пометками»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861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</TotalTime>
  <Words>525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Смута в Российском государстве 1 –й урок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Смута в Российском государстве</dc:title>
  <dc:creator>User</dc:creator>
  <cp:lastModifiedBy>User</cp:lastModifiedBy>
  <cp:revision>56</cp:revision>
  <dcterms:created xsi:type="dcterms:W3CDTF">2019-04-06T12:41:22Z</dcterms:created>
  <dcterms:modified xsi:type="dcterms:W3CDTF">2019-04-06T16:40:06Z</dcterms:modified>
</cp:coreProperties>
</file>