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t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t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3BFA430-D168-4AEB-9377-A3A8306764A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‹#›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FC61259-158F-46E6-880D-692AA861D9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2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hangingPunct="0">
      <a:buNone/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A08A3D5-35FB-47AB-B89A-6C5B35354B4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10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1E43634-30B1-49CA-99A1-ED500E0B346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72A567-FE93-4BF8-9B90-C62E788C02D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6275C28-A7EB-418F-AAF1-58249DC9B816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80" y="814320"/>
            <a:ext cx="5346720" cy="4010039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97E5A9E-2732-4B41-9BC6-574B77A8028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931F915-D428-430F-B315-8DD0C45CEBF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6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21C0B25-9800-47E1-B804-D8451BBC95C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7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13F1B0-2B48-4207-B347-5A8827213F3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8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C6F10A6-1476-4210-B922-57E7EF326F56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9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buNone/>
              <a:defRPr sz="2400">
                <a:ln>
                  <a:noFill/>
                </a:ln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AD528-99AD-47B7-ACCF-F9853EC30A67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Bef>
                <a:spcPts val="1417"/>
              </a:spcBef>
              <a:defRPr>
                <a:ln>
                  <a:noFill/>
                </a:ln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10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612A4-DA94-4A81-8DB1-025DEFF085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2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182000" y="2341440"/>
            <a:ext cx="2394000" cy="3811679"/>
          </a:xfrm>
        </p:spPr>
        <p:txBody>
          <a:bodyPr vert="eaVert"/>
          <a:lstStyle>
            <a:lvl1pPr marL="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0" y="2341440"/>
            <a:ext cx="7029360" cy="3811679"/>
          </a:xfrm>
        </p:spPr>
        <p:txBody>
          <a:bodyPr vert="eaVer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D4B4CE-8953-46B9-9549-18A9E9CD91F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9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buNone/>
              <a:defRPr sz="2400">
                <a:ln>
                  <a:noFill/>
                </a:ln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5E7E5-C84A-4702-8300-EBF1C48825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04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3844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D54D1-CA7E-4966-A5BB-745863F37FD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35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4B57C-3F54-4E72-B59D-E53506F950B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80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72C3BD-FB37-433C-ADD4-B18CCF999F4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3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1B4CE-BBA4-456D-ABD1-5547DAA69E4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42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8CCE2C-5F19-41C0-9AB3-4FE551E5D46E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Bef>
                <a:spcPts val="1417"/>
              </a:spcBef>
              <a:defRPr>
                <a:ln>
                  <a:noFill/>
                </a:ln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37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30D6F-96C4-4A21-9155-205A1C946D4B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Bef>
                <a:spcPts val="1417"/>
              </a:spcBef>
              <a:defRPr>
                <a:ln>
                  <a:noFill/>
                </a:ln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3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66C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5ABAE6-2CE7-4710-8F43-F1259688B39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38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999" y="4056120"/>
            <a:ext cx="9071640" cy="209736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55CB8-16CA-431B-AA19-A1651A10483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78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FCA74-792E-4EA4-9676-126C8D9A717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6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F4D1A2-4351-43E5-92EF-F0CB4C2E789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30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5851440"/>
          </a:xfrm>
        </p:spPr>
        <p:txBody>
          <a:bodyPr vert="eaVert"/>
          <a:lstStyle>
            <a:lvl1pPr marL="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5851440"/>
          </a:xfrm>
        </p:spPr>
        <p:txBody>
          <a:bodyPr vert="eaVer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01E813-E8C0-4AD0-ACFE-E033F08F2C7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8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1132D-FA08-4B9A-ACDB-338FA27260F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280" y="4056120"/>
            <a:ext cx="4459320" cy="209699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5114879" y="4056120"/>
            <a:ext cx="4460760" cy="209699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B8C411-E14F-441E-8AC4-73755E191887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Объект 7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Bef>
                <a:spcPts val="1417"/>
              </a:spcBef>
              <a:defRPr>
                <a:ln>
                  <a:noFill/>
                </a:ln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47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DD94EA-8BE2-4ABB-8EFE-9309C9DB290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74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2C9BD-2A59-4C36-97D1-32CDC14ABD7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77E7C-EBBE-4975-BA06-14E0E3969107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Bef>
                <a:spcPts val="1417"/>
              </a:spcBef>
              <a:defRPr>
                <a:ln>
                  <a:noFill/>
                </a:ln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820423-4B91-4C64-A9B8-A82BE4B8391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23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669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DE9C3-4048-4BA5-9D7E-941C1A0A05F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5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00796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3410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4056120"/>
            <a:ext cx="9071640" cy="2097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14D0541-ADBA-4FAF-97BE-8EC59BDDA5A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hangingPunct="0">
        <a:buNone/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Lucida Sans" pitchFamily="2"/>
        </a:defRPr>
      </a:lvl1pPr>
    </p:titleStyle>
    <p:bodyStyle>
      <a:lvl1pPr marL="0" marR="0" lvl="0" indent="0" hangingPunct="0">
        <a:lnSpc>
          <a:spcPct val="100000"/>
        </a:lnSpc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0076760" cy="941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  <a:prstDash val="solid"/>
          </a:ln>
        </p:spPr>
        <p:txBody>
          <a:bodyPr wrap="square" lIns="0" tIns="0" rIns="0" bIns="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6620400"/>
            <a:ext cx="10076760" cy="941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  <a:prstDash val="solid"/>
          </a:ln>
        </p:spPr>
        <p:txBody>
          <a:bodyPr wrap="square" lIns="0" tIns="0" rIns="0" bIns="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637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/>
          <a:lstStyle>
            <a:lvl1pPr lv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0A376FF-D191-48DF-921E-B189D0D5B76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hangingPunct="0">
        <a:buNone/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Lucida Sans" pitchFamily="2"/>
        </a:defRPr>
      </a:lvl1pPr>
    </p:titleStyle>
    <p:bodyStyle>
      <a:lvl1pPr marL="0" marR="0" lvl="0" indent="0" hangingPunct="0">
        <a:lnSpc>
          <a:spcPct val="100000"/>
        </a:lnSpc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66CC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460414" y="0"/>
            <a:ext cx="11007000" cy="75592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576" h="20999">
                <a:moveTo>
                  <a:pt x="0" y="20999"/>
                </a:moveTo>
                <a:lnTo>
                  <a:pt x="0" y="0"/>
                </a:lnTo>
                <a:lnTo>
                  <a:pt x="30576" y="0"/>
                </a:lnTo>
                <a:lnTo>
                  <a:pt x="30576" y="2099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" y="251639"/>
            <a:ext cx="10080624" cy="195656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600" b="1" dirty="0" smtClean="0">
                <a:solidFill>
                  <a:srgbClr val="000000"/>
                </a:solidFill>
              </a:rPr>
              <a:t>МИНИСТЕРСТВО </a:t>
            </a:r>
            <a:r>
              <a:rPr lang="ru-RU" sz="2600" b="1" dirty="0" smtClean="0">
                <a:solidFill>
                  <a:srgbClr val="000000"/>
                </a:solidFill>
              </a:rPr>
              <a:t>О</a:t>
            </a:r>
            <a:r>
              <a:rPr lang="ru-RU" sz="2600" b="1" dirty="0" smtClean="0">
                <a:solidFill>
                  <a:srgbClr val="000000"/>
                </a:solidFill>
              </a:rPr>
              <a:t>БРАЗОВАНИЯ СТАВРОПОЛЬСКОГО КРАЯ</a:t>
            </a:r>
            <a:r>
              <a:rPr lang="ru-RU" sz="2600" b="1" dirty="0">
                <a:solidFill>
                  <a:srgbClr val="000000"/>
                </a:solidFill>
              </a:rPr>
              <a:t/>
            </a:r>
            <a:br>
              <a:rPr lang="ru-RU" sz="2600" b="1" dirty="0">
                <a:solidFill>
                  <a:srgbClr val="000000"/>
                </a:solidFill>
              </a:rPr>
            </a:br>
            <a:r>
              <a:rPr lang="ru-RU" sz="2600" b="1" dirty="0">
                <a:solidFill>
                  <a:srgbClr val="000000"/>
                </a:solidFill>
              </a:rPr>
              <a:t>Государственное бюджетное профессиональное </a:t>
            </a:r>
            <a:r>
              <a:rPr lang="ru-RU" sz="2600" b="1" dirty="0" smtClean="0">
                <a:solidFill>
                  <a:srgbClr val="000000"/>
                </a:solidFill>
              </a:rPr>
              <a:t>учреждение</a:t>
            </a:r>
            <a:br>
              <a:rPr lang="ru-RU" sz="2600" b="1" dirty="0" smtClean="0">
                <a:solidFill>
                  <a:srgbClr val="000000"/>
                </a:solidFill>
              </a:rPr>
            </a:br>
            <a:r>
              <a:rPr lang="ru-RU" sz="2600" b="1" dirty="0" smtClean="0">
                <a:solidFill>
                  <a:srgbClr val="000000"/>
                </a:solidFill>
              </a:rPr>
              <a:t>Ставропольский </a:t>
            </a:r>
            <a:r>
              <a:rPr lang="ru-RU" sz="2600" b="1" dirty="0">
                <a:solidFill>
                  <a:srgbClr val="000000"/>
                </a:solidFill>
              </a:rPr>
              <a:t>строительный </a:t>
            </a:r>
            <a:r>
              <a:rPr lang="ru-RU" sz="2600" b="1" dirty="0" smtClean="0">
                <a:solidFill>
                  <a:srgbClr val="000000"/>
                </a:solidFill>
              </a:rPr>
              <a:t>техникум</a:t>
            </a:r>
            <a:endParaRPr lang="ru-RU" sz="2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6320" y="-72000"/>
            <a:ext cx="10233360" cy="7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92000" y="0"/>
            <a:ext cx="7343999" cy="242251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rgbClr val="006699"/>
                </a:solidFill>
                <a:cs typeface="Tahoma" pitchFamily="2"/>
              </a:rPr>
              <a:t>«Моя </a:t>
            </a:r>
            <a:r>
              <a:rPr smtClean="0">
                <a:solidFill>
                  <a:srgbClr val="006699"/>
                </a:solidFill>
                <a:cs typeface="Tahoma" pitchFamily="2"/>
              </a:rPr>
              <a:t>профессия-                 Мой выбор»</a:t>
            </a:r>
            <a:endParaRPr lang="ru-RU" dirty="0">
              <a:solidFill>
                <a:srgbClr val="006699"/>
              </a:solidFill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8400" y="3744000"/>
            <a:ext cx="6175899" cy="225583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Подготовил: Блохин Игорь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dirty="0"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с</a:t>
            </a:r>
            <a:r>
              <a:rPr lang="ru-RU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тудент </a:t>
            </a:r>
            <a:r>
              <a:rPr lang="ru-RU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2-го </a:t>
            </a:r>
            <a:r>
              <a:rPr lang="ru-RU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курса</a:t>
            </a:r>
            <a:endParaRPr lang="ru-RU" sz="36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 группы </a:t>
            </a:r>
            <a:r>
              <a:rPr lang="ru-RU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СТ-162</a:t>
            </a:r>
            <a:endParaRPr lang="ru-RU" sz="36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Преподаватель</a:t>
            </a:r>
            <a:r>
              <a:rPr lang="ru-RU" sz="36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: Крылова </a:t>
            </a:r>
            <a:r>
              <a:rPr lang="ru-RU" sz="36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С.Г.</a:t>
            </a:r>
            <a:endParaRPr lang="ru-RU" sz="36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Segoe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" y="0"/>
            <a:ext cx="2580479" cy="416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13328"/>
          <a:stretch>
            <a:fillRect/>
          </a:stretch>
        </p:blipFill>
        <p:spPr>
          <a:xfrm>
            <a:off x="0" y="1512000"/>
            <a:ext cx="10081440" cy="59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2000" y="-144000"/>
            <a:ext cx="9071640" cy="24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rgbClr val="006699"/>
                </a:solidFill>
                <a:cs typeface="Tahoma" pitchFamily="2"/>
              </a:rPr>
              <a:t>Моя профессия - </a:t>
            </a:r>
            <a:r>
              <a:rPr smtClean="0">
                <a:solidFill>
                  <a:srgbClr val="006699"/>
                </a:solidFill>
                <a:cs typeface="Tahoma" pitchFamily="2"/>
              </a:rPr>
              <a:t>Мой выбор </a:t>
            </a:r>
            <a:endParaRPr lang="ru-RU" dirty="0">
              <a:solidFill>
                <a:srgbClr val="006699"/>
              </a:solidFill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7097"/>
          <a:stretch>
            <a:fillRect/>
          </a:stretch>
        </p:blipFill>
        <p:spPr>
          <a:xfrm>
            <a:off x="0" y="0"/>
            <a:ext cx="1000872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84240" y="0"/>
            <a:ext cx="1024956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360" y="-55440"/>
            <a:ext cx="10153440" cy="761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990"/>
    </mc:Choice>
    <mc:Fallback>
      <p:transition spd="slow" advTm="199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6087"/>
          <a:stretch>
            <a:fillRect/>
          </a:stretch>
        </p:blipFill>
        <p:spPr>
          <a:xfrm>
            <a:off x="-215640" y="0"/>
            <a:ext cx="1051200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-Blue_Curv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2-Blue_Curve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</Words>
  <Application>Microsoft Office PowerPoint</Application>
  <PresentationFormat>Произвольный</PresentationFormat>
  <Paragraphs>16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Master1-Blue_Curve</vt:lpstr>
      <vt:lpstr>Master2-Blue_Curve1</vt:lpstr>
      <vt:lpstr>МИНИСТЕРСТВО ОБРАЗОВАНИЯ СТАВРОПОЛЬСКОГО КРАЯ Государственное бюджетное профессиональное учреждение Ставропольский строительный техникум</vt:lpstr>
      <vt:lpstr>«Моя профессия-                 Мой выбор»</vt:lpstr>
      <vt:lpstr>Моя профессия - Мой выбор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1</dc:creator>
  <cp:lastModifiedBy>1234</cp:lastModifiedBy>
  <cp:revision>14</cp:revision>
  <dcterms:created xsi:type="dcterms:W3CDTF">2018-04-27T17:09:33Z</dcterms:created>
  <dcterms:modified xsi:type="dcterms:W3CDTF">2019-03-19T18:23:56Z</dcterms:modified>
</cp:coreProperties>
</file>