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8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3525" y="5329238"/>
            <a:ext cx="4123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Подготовила: </a:t>
            </a:r>
            <a:r>
              <a:rPr lang="ru-RU" sz="2400" b="1" dirty="0" err="1" smtClean="0">
                <a:solidFill>
                  <a:srgbClr val="FF0000"/>
                </a:solidFill>
              </a:rPr>
              <a:t>Бордачева</a:t>
            </a:r>
            <a:r>
              <a:rPr lang="ru-RU" sz="2400" b="1" dirty="0" smtClean="0">
                <a:solidFill>
                  <a:srgbClr val="FF0000"/>
                </a:solidFill>
              </a:rPr>
              <a:t> И.В.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СРЦН «Тополек»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02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58" y="137160"/>
            <a:ext cx="4892040" cy="17733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7320" y="137160"/>
            <a:ext cx="5558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ВОПРОСЫ ДЕТЯМ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52550"/>
            <a:ext cx="120853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Назовите фамилию известного русского композитора, написавшего балет  «Спящая красавица» и «Времена года» -П.И. Чайковский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2. Дайте второе название музыкальному инструменту пианино –фортепиано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3. Назовите фамилию композитора написавшего оперу на сюжет былины  «Садко»– Н.А. Римский-Корсаков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4. как называется слаженный коллектив музыкантов, исполняющий одно музыкальное произведение –оркестр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5. Как называется колокольный звон, когда одновременно звонят несколько колоколов? Трезвон 6. назовите музыкальный инструмент, который исполняет главную партию волка  в музыкальном произведении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С.Прокофьева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«Петя и Волк»? – валторна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Назовите любой музыкальный инструмент из группы ударных…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8. Как называют человека, который с помощью обыкновенной палочки может управлять целым оркестром? –дирижер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9. Что такое опера?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2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8888"/>
            <a:ext cx="119024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 Деталь колокола, при помощи которой извлекается звук –язык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11. ударный музыкальный инструмент, издающий резкий, звенящий звук. Состоит из одного или двух дисков –тарелки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12. Любимый праздник детей, обязательными атрибутами которого являются елка и подарки –Новый год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13. Знаки, при помощи которых записывают музыкальные произведения –ноты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14. Песня, под которую укачивают и укладывают ребенка спать –колыбельная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1.5  Какого композитора называют отцом русского балета ? –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П.И.Чайковского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16 Назовите любой духовой музыкальный инструмент.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17.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Нзовите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фамилию композитора, который помимо музыки, отлично разбирался в такой науке, как химия? –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А.П.Бородин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18. Сколько струн у скрипки –4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19. назовите музыкальные инструменты, у которых есть клавиши (фортепиано, рояль, аккордеон, орган)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20. Что в переводе с французского языка обозначает слово «Вальс» - кружиться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21. назовите фамилии двух композиторов, в творчестве которых есть альбомы «Времена годы» -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П.И.Чайковский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А.Вивальди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76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7944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22. Что такое трио?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23. Назовите фамилию композитора, автора детских песен «Антошка», «Чебурашка», «Улыбка» - В.Я.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Шаинский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24. Что такое балет?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25. Перерыв между актами музыкального представления или отделениями концерта –антракт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26. Опера  Глинки о Черноморе по одноименной  сказке Пушкина-Руслан и Людмила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27. Сколько струн у балалайки?-три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28. Ансамбль из четырех исполнителей –квартет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29. Многочисленный коллектив музыкантов, играющих на различных инструментах –оркестр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30. Тонка  деревянная трость с натянутой лентой из конского волоса, служит для извлечения звука на струнных инструментах (смычок)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31. Музыкальное произведение, исполняемое перед театральным представлением-оперой или балетом? –увертюра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6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319" y="2255520"/>
            <a:ext cx="2966847" cy="41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4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0" b="76855"/>
          <a:stretch/>
        </p:blipFill>
        <p:spPr>
          <a:xfrm>
            <a:off x="1958258" y="58994"/>
            <a:ext cx="8128000" cy="722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426" y="914400"/>
            <a:ext cx="1122352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Какой полевой цветок имеет очень музыкальное название? –колокольчик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2. Назовите любимый инструмент Карабаса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Барабаса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–Труба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3. Как звали героиню сказки, которая, впервые попав на бал очаровала гостей, короля и принца своей чудесной песенкой? –Золушка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4. Кто и как помог волку изменить голос в сказке «Волк и семеро козлят»? –кузнец подковал голос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5. На каком инструменте играл Крокодил Гена? –на гармошке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6. Как зовут самого доброго, а главное, поющего кота, который призывал жить в дружбе и согласии? –Леопольд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7. Кто из персонажей мультфильмов любил петь на пляже, загорая под лучами яркого солнца? – львенок и черепаха.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8. Какой музыкальный инструмент можно смастерить из тростника, если просверлить в ней дырочки? –дудка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9. Сколько струн у балалайки? –три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10. Назовите композитора – автора оперы «Снегурочка» -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Н.А.Римский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-Корсаков</a:t>
            </a:r>
          </a:p>
        </p:txBody>
      </p:sp>
    </p:spTree>
    <p:extLst>
      <p:ext uri="{BB962C8B-B14F-4D97-AF65-F5344CB8AC3E}">
        <p14:creationId xmlns:p14="http://schemas.microsoft.com/office/powerpoint/2010/main" val="91202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2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6943" y="3083888"/>
            <a:ext cx="70349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1.Вы </a:t>
            </a:r>
            <a:r>
              <a:rPr lang="ru-RU" sz="2800" b="1" dirty="0"/>
              <a:t>должны будете по очереди называть музыкальные инструменты – все какие знаете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2.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игроки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вытягивают 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карточки 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названиями инструментов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 показывают игру на воображаемом инструменте команде соперников, а они отгадывают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5343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4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69" y="0"/>
            <a:ext cx="941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1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1111717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400" b="1" dirty="0"/>
              <a:t>1 часть</a:t>
            </a:r>
            <a:r>
              <a:rPr lang="ru-RU" sz="2400" dirty="0"/>
              <a:t> – дети  угадывают мелодии известных детских песен из </a:t>
            </a:r>
            <a:r>
              <a:rPr lang="ru-RU" sz="2400" dirty="0" smtClean="0"/>
              <a:t>мультфильмов</a:t>
            </a:r>
          </a:p>
          <a:p>
            <a:r>
              <a:rPr lang="ru-RU" sz="2400" dirty="0" smtClean="0"/>
              <a:t> </a:t>
            </a:r>
            <a:r>
              <a:rPr lang="ru-RU" sz="2400" b="1" dirty="0"/>
              <a:t>А сейчас – 2 ЧАСТЬ</a:t>
            </a:r>
            <a:r>
              <a:rPr lang="ru-RU" sz="2400" dirty="0"/>
              <a:t>, в которой мы проверим, сможете ли вы угадать песню не по мелодии. А по описанию. Перед вами – шесть нот  разного  цвета. Вы по очереди открываете любые и угадываете песню.</a:t>
            </a:r>
          </a:p>
          <a:p>
            <a:r>
              <a:rPr lang="ru-RU" sz="2400" dirty="0"/>
              <a:t> 1. Песня о празднике, который бывает только раз за весь год (Пусть бегут неуклюже…)</a:t>
            </a:r>
          </a:p>
          <a:p>
            <a:r>
              <a:rPr lang="ru-RU" sz="2400" dirty="0"/>
              <a:t>2. Песня о голубом транспорте, который катится навстречу новым приключениям. (Голубой вагон) 3. Песенка о том, как хорошо путешествовать в веселой компании (мы </a:t>
            </a:r>
            <a:r>
              <a:rPr lang="ru-RU" sz="2400" dirty="0" err="1"/>
              <a:t>едем,едем,едем</a:t>
            </a:r>
            <a:r>
              <a:rPr lang="ru-RU" sz="2400" dirty="0"/>
              <a:t>..)</a:t>
            </a:r>
          </a:p>
          <a:p>
            <a:r>
              <a:rPr lang="ru-RU" sz="2400" dirty="0"/>
              <a:t> 4. Песня о зеленом насекомом в траве (Кузнечик)</a:t>
            </a:r>
          </a:p>
          <a:p>
            <a:r>
              <a:rPr lang="ru-RU" sz="2400" dirty="0"/>
              <a:t>5. Исполнитель этой песни поет о том, из чего он сделан и от кого он ушёл (Колобок)</a:t>
            </a:r>
          </a:p>
          <a:p>
            <a:r>
              <a:rPr lang="ru-RU" sz="2400" dirty="0"/>
              <a:t> 6. Песня о том, что если быть веселым и приветливым, то переменится все вокруг (Улыбка)</a:t>
            </a:r>
          </a:p>
          <a:p>
            <a:r>
              <a:rPr lang="ru-RU" sz="2400" dirty="0"/>
              <a:t> </a:t>
            </a:r>
            <a:r>
              <a:rPr lang="ru-RU" sz="2400" b="1" dirty="0"/>
              <a:t>Для участия в 3 Части</a:t>
            </a:r>
            <a:r>
              <a:rPr lang="ru-RU" sz="2400" dirty="0"/>
              <a:t> конкурса нужно по одному человеку от каждой команды</a:t>
            </a:r>
          </a:p>
          <a:p>
            <a:r>
              <a:rPr lang="ru-RU" sz="2400" dirty="0"/>
              <a:t>. Задача: угадать музыкальное произведение, назвать фамилию композитора и найти его портрет среди предложенных. «Танец маленьких лебедей», «Щелкунчик» Чайковский, «Аве ,</a:t>
            </a:r>
            <a:r>
              <a:rPr lang="ru-RU" sz="2400" dirty="0" err="1"/>
              <a:t>Мария»Шуберт</a:t>
            </a:r>
            <a:r>
              <a:rPr lang="ru-RU" sz="2400" dirty="0"/>
              <a:t>,»  «</a:t>
            </a:r>
            <a:r>
              <a:rPr lang="ru-RU" sz="2400" dirty="0" err="1"/>
              <a:t>Славься!»Глинка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44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7" y="975360"/>
            <a:ext cx="9753600" cy="5486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906">
            <a:off x="8654537" y="0"/>
            <a:ext cx="334963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1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571" y="1356360"/>
            <a:ext cx="1163542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*Сам </a:t>
            </a:r>
            <a:r>
              <a:rPr lang="ru-RU" sz="2800" b="1" dirty="0" err="1"/>
              <a:t>пустой,голос</a:t>
            </a:r>
            <a:r>
              <a:rPr lang="ru-RU" sz="2800" b="1" dirty="0"/>
              <a:t> </a:t>
            </a:r>
            <a:r>
              <a:rPr lang="ru-RU" sz="2800" b="1" dirty="0" err="1"/>
              <a:t>густой,дробь</a:t>
            </a:r>
            <a:r>
              <a:rPr lang="ru-RU" sz="2800" b="1" dirty="0"/>
              <a:t> </a:t>
            </a:r>
            <a:r>
              <a:rPr lang="ru-RU" sz="2800" b="1" dirty="0" err="1"/>
              <a:t>отбивает,ребят</a:t>
            </a:r>
            <a:r>
              <a:rPr lang="ru-RU" sz="2800" b="1" dirty="0"/>
              <a:t> созывает         .(барабан)</a:t>
            </a:r>
          </a:p>
          <a:p>
            <a:r>
              <a:rPr lang="ru-RU" sz="2800" b="1" dirty="0"/>
              <a:t>*Я похож на </a:t>
            </a:r>
            <a:r>
              <a:rPr lang="ru-RU" sz="2800" b="1" dirty="0" err="1"/>
              <a:t>барабан,но</a:t>
            </a:r>
            <a:r>
              <a:rPr lang="ru-RU" sz="2800" b="1" dirty="0"/>
              <a:t> бубенчики звенят.</a:t>
            </a:r>
          </a:p>
          <a:p>
            <a:r>
              <a:rPr lang="ru-RU" sz="2800" b="1" dirty="0"/>
              <a:t> Я в оркестре очень нужен и зовусь я –звонкий                           …(бубен)</a:t>
            </a:r>
          </a:p>
          <a:p>
            <a:r>
              <a:rPr lang="ru-RU" sz="2800" b="1" dirty="0"/>
              <a:t>*Кум уселся за </a:t>
            </a:r>
            <a:r>
              <a:rPr lang="ru-RU" sz="2800" b="1" dirty="0" err="1"/>
              <a:t>обед,глядь,чего</a:t>
            </a:r>
            <a:r>
              <a:rPr lang="ru-RU" sz="2800" b="1" dirty="0"/>
              <a:t>-то вроде нет,</a:t>
            </a:r>
          </a:p>
          <a:p>
            <a:r>
              <a:rPr lang="ru-RU" sz="2800" b="1" dirty="0"/>
              <a:t>  Посмотрел в окошко и </a:t>
            </a:r>
            <a:r>
              <a:rPr lang="ru-RU" sz="2800" b="1" dirty="0" err="1"/>
              <a:t>увидел,как</a:t>
            </a:r>
            <a:r>
              <a:rPr lang="ru-RU" sz="2800" b="1" dirty="0"/>
              <a:t> играют ложкари на             (ложках)</a:t>
            </a:r>
          </a:p>
          <a:p>
            <a:r>
              <a:rPr lang="ru-RU" sz="2800" b="1" dirty="0"/>
              <a:t>*Ритм дощечками стучу похожий на чечётку,</a:t>
            </a:r>
          </a:p>
          <a:p>
            <a:r>
              <a:rPr lang="ru-RU" sz="2800" b="1" dirty="0"/>
              <a:t>  Я </a:t>
            </a:r>
            <a:r>
              <a:rPr lang="ru-RU" sz="2800" b="1" dirty="0" err="1"/>
              <a:t>трещу,трещу,трещу</a:t>
            </a:r>
            <a:r>
              <a:rPr lang="ru-RU" sz="2800" b="1" dirty="0"/>
              <a:t> ,и зовусь-                              (</a:t>
            </a:r>
            <a:r>
              <a:rPr lang="ru-RU" sz="2800" b="1" dirty="0" err="1"/>
              <a:t>трещётка</a:t>
            </a:r>
            <a:r>
              <a:rPr lang="ru-RU" sz="2800" b="1" dirty="0"/>
              <a:t>)</a:t>
            </a:r>
          </a:p>
          <a:p>
            <a:r>
              <a:rPr lang="ru-RU" sz="2800" b="1" dirty="0"/>
              <a:t>*Ящик на коленях </a:t>
            </a:r>
            <a:r>
              <a:rPr lang="ru-RU" sz="2800" b="1" dirty="0" err="1"/>
              <a:t>скачет,то</a:t>
            </a:r>
            <a:r>
              <a:rPr lang="ru-RU" sz="2800" b="1" dirty="0"/>
              <a:t> </a:t>
            </a:r>
            <a:r>
              <a:rPr lang="ru-RU" sz="2800" b="1" dirty="0" err="1"/>
              <a:t>поёт,то</a:t>
            </a:r>
            <a:r>
              <a:rPr lang="ru-RU" sz="2800" b="1" dirty="0"/>
              <a:t> горько плачет     .(гармонь)</a:t>
            </a:r>
          </a:p>
          <a:p>
            <a:r>
              <a:rPr lang="ru-RU" sz="2800" b="1" dirty="0"/>
              <a:t>*Купи ,денег не </a:t>
            </a:r>
            <a:r>
              <a:rPr lang="ru-RU" sz="2800" b="1" dirty="0" err="1"/>
              <a:t>жалей,со</a:t>
            </a:r>
            <a:r>
              <a:rPr lang="ru-RU" sz="2800" b="1" dirty="0"/>
              <a:t> мной   ехать   веселей           (колокольчик)</a:t>
            </a:r>
          </a:p>
        </p:txBody>
      </p:sp>
    </p:spTree>
    <p:extLst>
      <p:ext uri="{BB962C8B-B14F-4D97-AF65-F5344CB8AC3E}">
        <p14:creationId xmlns:p14="http://schemas.microsoft.com/office/powerpoint/2010/main" val="406619942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26</TotalTime>
  <Words>66</Words>
  <Application>Microsoft Office PowerPoint</Application>
  <PresentationFormat>Широкоэкранный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3</cp:revision>
  <dcterms:created xsi:type="dcterms:W3CDTF">2019-03-12T10:35:16Z</dcterms:created>
  <dcterms:modified xsi:type="dcterms:W3CDTF">2019-03-12T11:01:29Z</dcterms:modified>
</cp:coreProperties>
</file>