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imofeeva-bankrotstvo.ru/wp-content/uploads/2017/02/0127bad4-c757-11e6-8a99-002522ebc09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6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achild.com/wp-content/uploads/2014/12/761de3c6d7bbb505394c6da5284ea6ad08f89f78_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0" y="6146753"/>
            <a:ext cx="9144000" cy="70788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Подрастают дети, у </a:t>
            </a:r>
            <a:r>
              <a:rPr lang="ru-RU" sz="40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родной страны</a:t>
            </a:r>
            <a:r>
              <a:rPr lang="ru-RU" sz="4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40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gaupatriot.ru/wordpress/wp-content/uploads/2017/05/12935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2000"/>
            <a:ext cx="3818937" cy="5354381"/>
          </a:xfrm>
          <a:prstGeom prst="roundRect">
            <a:avLst>
              <a:gd name="adj" fmla="val 16667"/>
            </a:avLst>
          </a:prstGeom>
          <a:ln w="76200">
            <a:solidFill>
              <a:schemeClr val="bg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-10941" y="6150114"/>
            <a:ext cx="9154941" cy="70788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Скоро </a:t>
            </a:r>
            <a:r>
              <a:rPr lang="ru-RU" sz="4000" b="1" dirty="0">
                <a:effectLst/>
                <a:latin typeface="Times New Roman"/>
                <a:ea typeface="Times New Roman"/>
                <a:cs typeface="Times New Roman"/>
              </a:rPr>
              <a:t>я в </a:t>
            </a: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дозоре, встану </a:t>
            </a:r>
            <a:r>
              <a:rPr lang="ru-RU" sz="4000" b="1" dirty="0">
                <a:effectLst/>
                <a:latin typeface="Times New Roman"/>
                <a:ea typeface="Times New Roman"/>
                <a:cs typeface="Times New Roman"/>
              </a:rPr>
              <a:t>на границе</a:t>
            </a: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,</a:t>
            </a:r>
            <a:endParaRPr lang="ru-RU" sz="40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 descr="http://www.stihi.ru/pics/2017/05/21/49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327"/>
            <a:ext cx="4468286" cy="5383725"/>
          </a:xfrm>
          <a:prstGeom prst="roundRect">
            <a:avLst>
              <a:gd name="adj" fmla="val 16667"/>
            </a:avLst>
          </a:prstGeom>
          <a:ln w="76200">
            <a:solidFill>
              <a:schemeClr val="bg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ytimg.com/vi/a4fVkjwdJS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8692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-2" y="6242448"/>
            <a:ext cx="9143999" cy="615553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400" b="1" dirty="0" smtClean="0">
                <a:effectLst/>
                <a:latin typeface="Times New Roman"/>
                <a:ea typeface="Times New Roman"/>
                <a:cs typeface="Times New Roman"/>
              </a:rPr>
              <a:t>Чтобы </a:t>
            </a:r>
            <a:r>
              <a:rPr lang="ru-RU" sz="3400" b="1" dirty="0">
                <a:effectLst/>
                <a:latin typeface="Times New Roman"/>
                <a:ea typeface="Times New Roman"/>
                <a:cs typeface="Times New Roman"/>
              </a:rPr>
              <a:t>только </a:t>
            </a:r>
            <a:r>
              <a:rPr lang="ru-RU" sz="3400" b="1" dirty="0" smtClean="0">
                <a:effectLst/>
                <a:latin typeface="Times New Roman"/>
                <a:ea typeface="Times New Roman"/>
                <a:cs typeface="Times New Roman"/>
              </a:rPr>
              <a:t>мирные, снились людям сны</a:t>
            </a:r>
            <a:r>
              <a:rPr lang="ru-RU" sz="3400" b="1" dirty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3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3" descr="C:\Users\Клиент\Desktop\Мастер класс\Меся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-14599"/>
            <a:ext cx="4146872" cy="335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8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imofeeva-bankrotstvo.ru/wp-content/uploads/2017/02/0127bad4-c757-11e6-8a99-002522ebc09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75" y="1200821"/>
            <a:ext cx="480661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111" y="0"/>
            <a:ext cx="8234947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  <a:cs typeface="Aparajita" pitchFamily="34" charset="0"/>
              </a:rPr>
              <a:t>НАША АРМИЯ.</a:t>
            </a:r>
          </a:p>
          <a:p>
            <a:pPr algn="ctr"/>
            <a:endParaRPr lang="ru-RU" sz="9600" b="1" dirty="0" smtClean="0">
              <a:solidFill>
                <a:srgbClr val="FF0000"/>
              </a:solidFill>
              <a:latin typeface="Monotype Corsiva" pitchFamily="66" charset="0"/>
              <a:cs typeface="Aparajita" pitchFamily="34" charset="0"/>
            </a:endParaRPr>
          </a:p>
          <a:p>
            <a:pPr algn="ctr"/>
            <a:endParaRPr lang="ru-RU" sz="9600" b="1" dirty="0" smtClean="0">
              <a:solidFill>
                <a:srgbClr val="FF0000"/>
              </a:solidFill>
              <a:latin typeface="Monotype Corsiva" pitchFamily="66" charset="0"/>
              <a:cs typeface="Aparajita" pitchFamily="34" charset="0"/>
            </a:endParaRPr>
          </a:p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  <a:cs typeface="Aparajita" pitchFamily="34" charset="0"/>
              </a:rPr>
              <a:t>ВЛАДИМИР </a:t>
            </a:r>
          </a:p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  <a:cs typeface="Aparajita" pitchFamily="34" charset="0"/>
              </a:rPr>
              <a:t>СТЕПАНОВ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  <a:cs typeface="Aparajita" pitchFamily="34" charset="0"/>
            </a:endParaRPr>
          </a:p>
        </p:txBody>
      </p:sp>
      <p:pic>
        <p:nvPicPr>
          <p:cNvPr id="1027" name="Picture 3" descr="D:\Анимашки\Салют,шары,звезды\0_98860_7ae4ea52_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1700808"/>
            <a:ext cx="4762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нимашки\Салют,шары,звезды\0_98860_7ae4ea52_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14488"/>
            <a:ext cx="4762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ravelexp.me/wp-content/uploads/2013/03/elbrus_h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-2588"/>
            <a:ext cx="9188664" cy="68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-13677" y="6102600"/>
            <a:ext cx="4787846" cy="755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4000" b="1" dirty="0">
                <a:effectLst/>
                <a:latin typeface="Times New Roman"/>
                <a:ea typeface="Times New Roman"/>
                <a:cs typeface="Times New Roman"/>
              </a:rPr>
              <a:t>горах высоких</a:t>
            </a: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,</a:t>
            </a:r>
            <a:endParaRPr lang="ru-RU" sz="40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19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ub.foto.ru/gallery/images/photo/2010/01/04/1493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0"/>
            <a:ext cx="9144000" cy="686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0" y="6057781"/>
            <a:ext cx="5400600" cy="755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4000" b="1" dirty="0">
                <a:effectLst/>
                <a:latin typeface="Times New Roman"/>
                <a:ea typeface="Times New Roman"/>
                <a:cs typeface="Times New Roman"/>
              </a:rPr>
              <a:t>степном </a:t>
            </a: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просторе</a:t>
            </a:r>
            <a:endParaRPr lang="ru-RU" sz="40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63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ababy.ru/download.php?file=sites/default/files/ko_dnyu_zashchitnika_otechestv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3"/>
          <a:stretch/>
        </p:blipFill>
        <p:spPr bwMode="auto">
          <a:xfrm>
            <a:off x="755576" y="188640"/>
            <a:ext cx="7380311" cy="5616624"/>
          </a:xfrm>
          <a:prstGeom prst="roundRect">
            <a:avLst>
              <a:gd name="adj" fmla="val 16667"/>
            </a:avLst>
          </a:prstGeom>
          <a:ln w="76200">
            <a:solidFill>
              <a:schemeClr val="bg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0" y="6057781"/>
            <a:ext cx="7488832" cy="743473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Охраняет нашу Родину </a:t>
            </a:r>
            <a:r>
              <a:rPr lang="ru-RU" sz="40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солдат</a:t>
            </a:r>
            <a:r>
              <a:rPr lang="ru-RU" sz="4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40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 descr="D:\Анимашки\Салют,шары,звезды\blest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50" y="168393"/>
            <a:ext cx="1584206" cy="182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Анимашки\Салют,шары,звезды\blest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27" y="13855"/>
            <a:ext cx="1584206" cy="182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togi.ru/7-days/img/716/I-09-PARADOX-grav-f05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05"/>
            <a:ext cx="9144000" cy="68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0" y="6051690"/>
            <a:ext cx="4716016" cy="800219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Он </a:t>
            </a:r>
            <a:r>
              <a:rPr lang="ru-RU" sz="4000" b="1" dirty="0">
                <a:effectLst/>
                <a:latin typeface="Times New Roman"/>
                <a:ea typeface="Times New Roman"/>
                <a:cs typeface="Times New Roman"/>
              </a:rPr>
              <a:t>взлетает в небо</a:t>
            </a: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,</a:t>
            </a:r>
            <a:endParaRPr lang="ru-RU" sz="40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57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ont.ws/uploads/pic/2016/7/3802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9144000" cy="68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4823520" y="6171732"/>
            <a:ext cx="4320480" cy="70788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Он </a:t>
            </a:r>
            <a:r>
              <a:rPr lang="ru-RU" sz="40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уходит в море</a:t>
            </a:r>
            <a:r>
              <a:rPr lang="ru-RU" sz="4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endParaRPr lang="ru-RU" sz="40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toms-clan.ucoz.ru/_nw/0/91619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n12.nevsedoma.com.ua/photo/205/2/camoufm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29001"/>
            <a:ext cx="9252520" cy="346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-122196" y="6259977"/>
            <a:ext cx="9252520" cy="646331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Не </a:t>
            </a:r>
            <a:r>
              <a:rPr lang="ru-RU" sz="36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страшны </a:t>
            </a:r>
            <a:r>
              <a:rPr lang="ru-RU" sz="36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защитнику, дождь </a:t>
            </a:r>
            <a:r>
              <a:rPr lang="ru-RU" sz="36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36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снегопад.</a:t>
            </a:r>
            <a:endParaRPr lang="ru-RU" sz="36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87250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0_5d42e_49bae959_XL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42862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0_5d42e_49bae959_XL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6712"/>
            <a:ext cx="42862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0" y="6144023"/>
            <a:ext cx="9144000" cy="70788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Шелестят берёзы, распевают </a:t>
            </a:r>
            <a:r>
              <a:rPr lang="ru-RU" sz="40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птицы</a:t>
            </a:r>
            <a:r>
              <a:rPr lang="ru-RU" sz="4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endParaRPr lang="ru-RU" sz="40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</TotalTime>
  <Words>65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2018-02-19T07:20:12Z</dcterms:created>
  <dcterms:modified xsi:type="dcterms:W3CDTF">2019-02-19T06:38:02Z</dcterms:modified>
</cp:coreProperties>
</file>