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7" r:id="rId5"/>
    <p:sldId id="264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05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25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77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57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2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7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0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53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0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97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11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51A1-EE28-4371-A89D-CE1E8776A2EE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9B11D-23D0-4937-84C1-7B6FB8E01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9127" y="1094509"/>
            <a:ext cx="9601199" cy="1136072"/>
          </a:xfrm>
        </p:spPr>
        <p:txBody>
          <a:bodyPr>
            <a:normAutofit/>
          </a:bodyPr>
          <a:lstStyle/>
          <a:p>
            <a:r>
              <a:rPr lang="en-US" sz="7200" dirty="0"/>
              <a:t>My grandfather - Scout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363" y="3823710"/>
            <a:ext cx="4461164" cy="2119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Prepared </a:t>
            </a:r>
            <a:r>
              <a:rPr lang="en-US" dirty="0" err="1">
                <a:solidFill>
                  <a:srgbClr val="FF0000"/>
                </a:solidFill>
              </a:rPr>
              <a:t>Shalygin</a:t>
            </a:r>
            <a:r>
              <a:rPr lang="en-US" dirty="0">
                <a:solidFill>
                  <a:srgbClr val="FF0000"/>
                </a:solidFill>
              </a:rPr>
              <a:t> Roman, a disciple of 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Class A, MOU school number 13 UIOP, GO </a:t>
            </a:r>
            <a:r>
              <a:rPr lang="en-US" dirty="0" err="1">
                <a:solidFill>
                  <a:srgbClr val="FF0000"/>
                </a:solidFill>
              </a:rPr>
              <a:t>Zhukovsky</a:t>
            </a:r>
            <a:r>
              <a:rPr lang="en-US" dirty="0">
                <a:solidFill>
                  <a:srgbClr val="FF0000"/>
                </a:solidFill>
              </a:rPr>
              <a:t>, Moscow region. April 2015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7" t="9900" r="32424" b="3030"/>
          <a:stretch/>
        </p:blipFill>
        <p:spPr>
          <a:xfrm>
            <a:off x="304800" y="475412"/>
            <a:ext cx="2396837" cy="52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146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143453"/>
            <a:ext cx="10515600" cy="3414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My grandfather - Scout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182" y="595746"/>
            <a:ext cx="9171709" cy="60544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My great-grandfather Mikhail Popov, born October 21, 1924, in 1942 he joined the Soviet Army, after graduating from the Moscow School of machine-gun got to the front at Kharkov in Raisin.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There </a:t>
            </a:r>
            <a:r>
              <a:rPr lang="en-US" dirty="0"/>
              <a:t>were heavy fighting retreat for p. </a:t>
            </a:r>
            <a:r>
              <a:rPr lang="en-US" dirty="0" err="1"/>
              <a:t>Seversky</a:t>
            </a:r>
            <a:r>
              <a:rPr lang="en-US" dirty="0"/>
              <a:t> Donets</a:t>
            </a:r>
            <a:r>
              <a:rPr lang="en-US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After </a:t>
            </a:r>
            <a:r>
              <a:rPr lang="en-US" dirty="0"/>
              <a:t>being wounded in the fighting 41 Guards Division scout</a:t>
            </a:r>
            <a:r>
              <a:rPr lang="en-US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Received </a:t>
            </a:r>
            <a:r>
              <a:rPr lang="en-US" dirty="0"/>
              <a:t>the first combat award: Medal "For Courage</a:t>
            </a:r>
            <a:r>
              <a:rPr lang="en-US" dirty="0" smtClean="0"/>
              <a:t>".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In </a:t>
            </a:r>
            <a:r>
              <a:rPr lang="en-US" dirty="0"/>
              <a:t>August 1943 in </a:t>
            </a:r>
            <a:r>
              <a:rPr lang="en-US" dirty="0" err="1" smtClean="0"/>
              <a:t>Chuguev</a:t>
            </a:r>
            <a:r>
              <a:rPr lang="en-US" dirty="0" smtClean="0"/>
              <a:t> </a:t>
            </a:r>
            <a:r>
              <a:rPr lang="en-US" dirty="0"/>
              <a:t>for the suppression of the firing point and the Nazis taking the "language" was awarded the Order "Red Star</a:t>
            </a:r>
            <a:r>
              <a:rPr lang="en-US" dirty="0" smtClean="0"/>
              <a:t>".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In </a:t>
            </a:r>
            <a:r>
              <a:rPr lang="en-US" dirty="0"/>
              <a:t>the battle for Moldova awarded the 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Order </a:t>
            </a:r>
            <a:r>
              <a:rPr lang="en-US" dirty="0"/>
              <a:t>of "Patriotic War» I degree</a:t>
            </a:r>
            <a:r>
              <a:rPr lang="en-US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He liberated </a:t>
            </a:r>
            <a:r>
              <a:rPr lang="en-US" dirty="0"/>
              <a:t>Hungary</a:t>
            </a:r>
            <a:r>
              <a:rPr lang="en-US" dirty="0" smtClean="0"/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Victory </a:t>
            </a:r>
            <a:r>
              <a:rPr lang="en-US" dirty="0"/>
              <a:t>Day </a:t>
            </a:r>
            <a:r>
              <a:rPr lang="en-US" dirty="0" smtClean="0"/>
              <a:t>he met </a:t>
            </a:r>
            <a:r>
              <a:rPr lang="en-US" dirty="0"/>
              <a:t>in Austria.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7" t="9900" r="32424" b="3030"/>
          <a:stretch/>
        </p:blipFill>
        <p:spPr>
          <a:xfrm>
            <a:off x="304800" y="475412"/>
            <a:ext cx="2396837" cy="52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71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4" t="5255" r="7572" b="7331"/>
          <a:stretch/>
        </p:blipFill>
        <p:spPr>
          <a:xfrm rot="5400000">
            <a:off x="-870365" y="870364"/>
            <a:ext cx="6608618" cy="4867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052" y="0"/>
            <a:ext cx="6446981" cy="48352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1818" y="4987637"/>
            <a:ext cx="6456218" cy="175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Mom grandfather </a:t>
            </a:r>
            <a:r>
              <a:rPr lang="en-US" sz="2800" dirty="0" err="1"/>
              <a:t>Misha</a:t>
            </a:r>
            <a:r>
              <a:rPr lang="en-US" sz="2800" dirty="0"/>
              <a:t> received a letter of thanks for bringing up his son from the unit </a:t>
            </a:r>
            <a:r>
              <a:rPr lang="en-US" sz="2800" dirty="0" smtClean="0"/>
              <a:t>commander.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7936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8" r="-150" b="9237"/>
          <a:stretch/>
        </p:blipFill>
        <p:spPr>
          <a:xfrm>
            <a:off x="0" y="1851532"/>
            <a:ext cx="3491345" cy="2553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5" t="5455" r="3030" b="5051"/>
          <a:stretch/>
        </p:blipFill>
        <p:spPr>
          <a:xfrm>
            <a:off x="0" y="4406991"/>
            <a:ext cx="3546764" cy="245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" t="5660"/>
          <a:stretch/>
        </p:blipFill>
        <p:spPr>
          <a:xfrm rot="5400000">
            <a:off x="3091879" y="551872"/>
            <a:ext cx="3874648" cy="2770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7" t="16027" r="35806" b="8610"/>
          <a:stretch/>
        </p:blipFill>
        <p:spPr>
          <a:xfrm rot="5400000">
            <a:off x="3811270" y="4268472"/>
            <a:ext cx="2452255" cy="2366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89"/>
          <a:stretch/>
        </p:blipFill>
        <p:spPr>
          <a:xfrm rot="5400000">
            <a:off x="5964382" y="630382"/>
            <a:ext cx="3934690" cy="2673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36" t="8068" r="2521" b="6779"/>
          <a:stretch/>
        </p:blipFill>
        <p:spPr>
          <a:xfrm rot="5400000">
            <a:off x="6774874" y="4156368"/>
            <a:ext cx="2355269" cy="26323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-1"/>
            <a:ext cx="3505200" cy="181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the battles with the Nazis grandfather was wounded four times, and many of his friends and comrades were killed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74" r="2568" b="2425"/>
          <a:stretch/>
        </p:blipFill>
        <p:spPr>
          <a:xfrm rot="5400000">
            <a:off x="8860984" y="617068"/>
            <a:ext cx="3948084" cy="27139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37" t="5187" r="-1" b="11815"/>
          <a:stretch/>
        </p:blipFill>
        <p:spPr>
          <a:xfrm rot="5400000">
            <a:off x="10093835" y="4026617"/>
            <a:ext cx="1552780" cy="26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57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19282" y="823191"/>
            <a:ext cx="6585527" cy="4939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31"/>
          <a:stretch/>
        </p:blipFill>
        <p:spPr>
          <a:xfrm>
            <a:off x="7980217" y="0"/>
            <a:ext cx="3200399" cy="2150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1" t="12282" r="801" b="5476"/>
          <a:stretch/>
        </p:blipFill>
        <p:spPr>
          <a:xfrm>
            <a:off x="6317672" y="0"/>
            <a:ext cx="3034145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" b="12910"/>
          <a:stretch/>
        </p:blipFill>
        <p:spPr>
          <a:xfrm rot="5400000">
            <a:off x="8584829" y="3039372"/>
            <a:ext cx="4221758" cy="2798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4618" y="2341417"/>
            <a:ext cx="3934691" cy="42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After World War II Mikhail Popov had worked </a:t>
            </a:r>
            <a:r>
              <a:rPr lang="en-US" sz="2400" dirty="0" smtClean="0"/>
              <a:t>in</a:t>
            </a:r>
            <a:r>
              <a:rPr lang="en-US" sz="2400" dirty="0"/>
              <a:t> Flight Research </a:t>
            </a:r>
            <a:r>
              <a:rPr lang="en-US" sz="2400" dirty="0" smtClean="0"/>
              <a:t>Institute</a:t>
            </a:r>
            <a:r>
              <a:rPr lang="ru-RU" sz="2400" dirty="0" smtClean="0"/>
              <a:t> </a:t>
            </a:r>
            <a:r>
              <a:rPr lang="en-US" sz="2400" dirty="0" smtClean="0"/>
              <a:t>of</a:t>
            </a:r>
            <a:r>
              <a:rPr lang="ru-RU" sz="2400" dirty="0" smtClean="0"/>
              <a:t> </a:t>
            </a:r>
            <a:r>
              <a:rPr lang="en-US" sz="2400" dirty="0" err="1" smtClean="0"/>
              <a:t>Gromov</a:t>
            </a:r>
            <a:r>
              <a:rPr lang="en-US" sz="2400" dirty="0"/>
              <a:t>, in his native town of </a:t>
            </a:r>
            <a:r>
              <a:rPr lang="en-US" sz="2400" dirty="0" err="1"/>
              <a:t>Zhukovsky</a:t>
            </a:r>
            <a:r>
              <a:rPr lang="en-US" sz="2400" dirty="0"/>
              <a:t>. And next to military awards </a:t>
            </a:r>
            <a:r>
              <a:rPr lang="en-US" sz="2400" dirty="0" smtClean="0"/>
              <a:t>scout on </a:t>
            </a:r>
            <a:r>
              <a:rPr lang="en-US" sz="2400" dirty="0"/>
              <a:t>his chest grandfather medals for the peaceful labor.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3948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END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4852" y="1359404"/>
            <a:ext cx="7359659" cy="54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21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238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My grandfather - Scout</vt:lpstr>
      <vt:lpstr>My grandfather - Scout</vt:lpstr>
      <vt:lpstr>Слайд 3</vt:lpstr>
      <vt:lpstr>Слайд 4</vt:lpstr>
      <vt:lpstr>Слайд 5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TestUser</dc:creator>
  <cp:lastModifiedBy>Наташа</cp:lastModifiedBy>
  <cp:revision>15</cp:revision>
  <dcterms:created xsi:type="dcterms:W3CDTF">2015-04-02T07:14:47Z</dcterms:created>
  <dcterms:modified xsi:type="dcterms:W3CDTF">2019-02-13T20:21:31Z</dcterms:modified>
</cp:coreProperties>
</file>