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65" r:id="rId4"/>
    <p:sldId id="264" r:id="rId5"/>
    <p:sldId id="261" r:id="rId6"/>
    <p:sldId id="266" r:id="rId7"/>
    <p:sldId id="260" r:id="rId8"/>
    <p:sldId id="259" r:id="rId9"/>
    <p:sldId id="257" r:id="rId10"/>
    <p:sldId id="268" r:id="rId11"/>
    <p:sldId id="267" r:id="rId12"/>
    <p:sldId id="269" r:id="rId13"/>
    <p:sldId id="274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6"/>
    <a:srgbClr val="C80000"/>
    <a:srgbClr val="FAC294"/>
    <a:srgbClr val="BCB800"/>
    <a:srgbClr val="E3DE00"/>
    <a:srgbClr val="FFFFD9"/>
    <a:srgbClr val="FFB9B9"/>
    <a:srgbClr val="00823B"/>
    <a:srgbClr val="71FFB1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bg1">
                    <a:lumMod val="85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bg1">
                  <a:lumMod val="85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843F06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png"/><Relationship Id="rId18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slide" Target="slide11.xml"/><Relationship Id="rId10" Type="http://schemas.openxmlformats.org/officeDocument/2006/relationships/slide" Target="slide8.xml"/><Relationship Id="rId19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image" Target="../media/image3.png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2448272"/>
          </a:xfrm>
        </p:spPr>
        <p:txBody>
          <a:bodyPr/>
          <a:lstStyle/>
          <a:p>
            <a:r>
              <a:rPr lang="ru-RU" sz="6000" b="1" dirty="0" smtClean="0"/>
              <a:t>Подготовка к ЕГЭ</a:t>
            </a:r>
            <a:br>
              <a:rPr lang="ru-RU" sz="6000" b="1" dirty="0" smtClean="0"/>
            </a:br>
            <a:r>
              <a:rPr lang="ru-RU" sz="6000" b="1" dirty="0" smtClean="0"/>
              <a:t>10 – 11 класс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Автор: Демченко Светлана Алексеевна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Учитель МОУ СОШ №2 с. Екатеринославка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r="66615"/>
          <a:stretch/>
        </p:blipFill>
        <p:spPr>
          <a:xfrm>
            <a:off x="7092280" y="4797152"/>
            <a:ext cx="1736229" cy="1771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Задание № 15 (508361)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1204303"/>
                <a:ext cx="3647793" cy="1354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 −4х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х −4</m:t>
                          </m:r>
                        </m:den>
                      </m:f>
                      <m:r>
                        <a:rPr lang="ru-RU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204303"/>
                <a:ext cx="3647793" cy="1354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43608" y="270892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Задание № 15 (508524)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3934714"/>
                <a:ext cx="5257978" cy="1399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sSup>
                            <m:sSupPr>
                              <m:ctrlP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 −32х+3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+7х +2</m:t>
                          </m:r>
                        </m:den>
                      </m:f>
                      <m:r>
                        <a:rPr lang="ru-RU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934714"/>
                <a:ext cx="5257978" cy="1399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4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6154" t="-2838" r="33385"/>
          <a:stretch/>
        </p:blipFill>
        <p:spPr>
          <a:xfrm>
            <a:off x="7308304" y="4797152"/>
            <a:ext cx="1584177" cy="1821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Задание №15 (515745)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89028" y="1204303"/>
                <a:ext cx="7569252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−12х +35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 −17х+70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28" y="1204303"/>
                <a:ext cx="7569252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9384" t="1227"/>
          <a:stretch/>
        </p:blipFill>
        <p:spPr>
          <a:xfrm>
            <a:off x="7308304" y="4869160"/>
            <a:ext cx="1592213" cy="17499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Задание №15 (508212)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8434" y="1412776"/>
                <a:ext cx="71987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4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−3,6х+3,24)(х −1,5)≤0.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34" y="1412776"/>
                <a:ext cx="7198702" cy="615553"/>
              </a:xfrm>
              <a:prstGeom prst="rect">
                <a:avLst/>
              </a:prstGeom>
              <a:blipFill>
                <a:blip r:embed="rId4"/>
                <a:stretch>
                  <a:fillRect l="-4234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2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293096"/>
            <a:ext cx="2197961" cy="2222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33974"/>
          <a:stretch/>
        </p:blipFill>
        <p:spPr>
          <a:xfrm>
            <a:off x="2646644" y="952481"/>
            <a:ext cx="432047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10 минут</a:t>
            </a:r>
            <a:endParaRPr lang="ru-RU" sz="4000" dirty="0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069" y="4878326"/>
            <a:ext cx="975566" cy="926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33378" y="801733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Караул. Помогите!</a:t>
            </a:r>
            <a:endParaRPr lang="ru-RU" sz="32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000" t="2565" r="50000"/>
          <a:stretch/>
        </p:blipFill>
        <p:spPr>
          <a:xfrm>
            <a:off x="1763688" y="342392"/>
            <a:ext cx="1368152" cy="208823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684" t="2565"/>
          <a:stretch/>
        </p:blipFill>
        <p:spPr>
          <a:xfrm>
            <a:off x="2699792" y="1678895"/>
            <a:ext cx="1440160" cy="2088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9452" y="2430624"/>
            <a:ext cx="4326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Смутно что – то помню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565" r="73684"/>
          <a:stretch/>
        </p:blipFill>
        <p:spPr>
          <a:xfrm>
            <a:off x="3429372" y="3212976"/>
            <a:ext cx="1440160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0736" y="3420713"/>
            <a:ext cx="28798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Знаю, умею, но</a:t>
            </a:r>
          </a:p>
          <a:p>
            <a:pPr algn="ctr"/>
            <a:r>
              <a:rPr lang="ru-RU" sz="3200" dirty="0" smtClean="0"/>
              <a:t> сомневаюсь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t="2565" r="25000"/>
          <a:stretch/>
        </p:blipFill>
        <p:spPr>
          <a:xfrm>
            <a:off x="4185456" y="4549480"/>
            <a:ext cx="1368152" cy="20882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5137" y="5301208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Все </a:t>
            </a:r>
            <a:r>
              <a:rPr lang="ru-RU" sz="3200" dirty="0" err="1" smtClean="0"/>
              <a:t>окей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3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404664"/>
            <a:ext cx="70567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10355" r="69073" b="3344"/>
          <a:stretch/>
        </p:blipFill>
        <p:spPr>
          <a:xfrm>
            <a:off x="3635896" y="404664"/>
            <a:ext cx="2376264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29677" t="20712" b="13700"/>
          <a:stretch/>
        </p:blipFill>
        <p:spPr>
          <a:xfrm>
            <a:off x="1619672" y="3501008"/>
            <a:ext cx="720080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49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6632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Тяни билет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b="68740"/>
          <a:stretch/>
        </p:blipFill>
        <p:spPr>
          <a:xfrm>
            <a:off x="2026767" y="1205514"/>
            <a:ext cx="1971675" cy="1345839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32576" b="33973"/>
          <a:stretch/>
        </p:blipFill>
        <p:spPr>
          <a:xfrm>
            <a:off x="4432503" y="1154546"/>
            <a:ext cx="1971675" cy="1440161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67700"/>
          <a:stretch/>
        </p:blipFill>
        <p:spPr>
          <a:xfrm>
            <a:off x="6788947" y="1193623"/>
            <a:ext cx="1971675" cy="1390611"/>
          </a:xfrm>
          <a:prstGeom prst="rect">
            <a:avLst/>
          </a:prstGeom>
        </p:spPr>
      </p:pic>
      <p:pic>
        <p:nvPicPr>
          <p:cNvPr id="4" name="Рисунок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66595"/>
          <a:stretch/>
        </p:blipFill>
        <p:spPr>
          <a:xfrm>
            <a:off x="6908009" y="2957034"/>
            <a:ext cx="1733550" cy="1304553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t="35034" b="31776"/>
          <a:stretch/>
        </p:blipFill>
        <p:spPr>
          <a:xfrm>
            <a:off x="4504657" y="3135074"/>
            <a:ext cx="1733550" cy="1296145"/>
          </a:xfrm>
          <a:prstGeom prst="rect">
            <a:avLst/>
          </a:prstGeom>
        </p:spPr>
      </p:pic>
      <p:pic>
        <p:nvPicPr>
          <p:cNvPr id="9" name="Рисунок 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b="67024"/>
          <a:stretch/>
        </p:blipFill>
        <p:spPr>
          <a:xfrm>
            <a:off x="2066653" y="3095064"/>
            <a:ext cx="1733550" cy="1287785"/>
          </a:xfrm>
          <a:prstGeom prst="rect">
            <a:avLst/>
          </a:prstGeom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b="68201"/>
          <a:stretch/>
        </p:blipFill>
        <p:spPr>
          <a:xfrm>
            <a:off x="2034357" y="4864969"/>
            <a:ext cx="1861233" cy="1125724"/>
          </a:xfrm>
          <a:prstGeom prst="rect">
            <a:avLst/>
          </a:prstGeom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t="67131" b="-1"/>
          <a:stretch/>
        </p:blipFill>
        <p:spPr>
          <a:xfrm>
            <a:off x="6780326" y="4807236"/>
            <a:ext cx="1861233" cy="1163613"/>
          </a:xfrm>
          <a:prstGeom prst="rect">
            <a:avLst/>
          </a:prstGeom>
        </p:spPr>
      </p:pic>
      <p:pic>
        <p:nvPicPr>
          <p:cNvPr id="12" name="Рисунок 1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t="33565" b="31308"/>
          <a:stretch/>
        </p:blipFill>
        <p:spPr>
          <a:xfrm>
            <a:off x="4352194" y="4806070"/>
            <a:ext cx="1861233" cy="12435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8442" y="844639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Легче не бывает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98442" y="434440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№ 15 (профиль)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34512" y="2529390"/>
            <a:ext cx="781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Если подумать, то решу, нет – вместе найдём решение</a:t>
            </a:r>
            <a:endParaRPr lang="ru-RU" sz="2400" i="1" dirty="0"/>
          </a:p>
        </p:txBody>
      </p:sp>
      <p:pic>
        <p:nvPicPr>
          <p:cNvPr id="18" name="МТС Звуки - Мяуканье кош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94717" y="5824368"/>
            <a:ext cx="609600" cy="60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384" y="5483067"/>
            <a:ext cx="1052738" cy="1064667"/>
          </a:xfrm>
          <a:prstGeom prst="rect">
            <a:avLst/>
          </a:prstGeom>
        </p:spPr>
      </p:pic>
      <p:pic>
        <p:nvPicPr>
          <p:cNvPr id="20" name="Рисунок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06315" y="5781624"/>
            <a:ext cx="566831" cy="53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0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1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2432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 9 (база) 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b="52001"/>
          <a:stretch/>
        </p:blipFill>
        <p:spPr>
          <a:xfrm>
            <a:off x="6776497" y="4653136"/>
            <a:ext cx="2066925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816823"/>
            <a:ext cx="7525770" cy="555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Установите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между величинами и их возможными значениями: к каждому элементу первого столбца подберите соответствующий элемент из второго столбца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/>
              <a:t>В </a:t>
            </a:r>
            <a:r>
              <a:rPr lang="ru-RU" sz="2400" dirty="0"/>
              <a:t>таблице под каждой буквой, соответствующей величине, укажите номер её возможного </a:t>
            </a:r>
            <a:endParaRPr lang="ru-RU" sz="2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/>
              <a:t>значения</a:t>
            </a:r>
            <a:r>
              <a:rPr lang="ru-RU" sz="24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39247" t="77108" r="33357" b="1473"/>
          <a:stretch/>
        </p:blipFill>
        <p:spPr bwMode="auto">
          <a:xfrm>
            <a:off x="3131840" y="5780644"/>
            <a:ext cx="2736304" cy="862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34" y="2425993"/>
            <a:ext cx="7753350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5590" y="6154858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3      2      4     1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369" y="2549818"/>
            <a:ext cx="7820025" cy="148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5558" y="6158026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4      3      1     2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364" y="2627905"/>
            <a:ext cx="7781925" cy="1504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4038" y="6185846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4      3      1     2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69" y="2642664"/>
            <a:ext cx="7791450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9417" y="6129074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4      3      2     1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726" y="2628328"/>
            <a:ext cx="7762875" cy="1524000"/>
          </a:xfrm>
          <a:prstGeom prst="rect">
            <a:avLst/>
          </a:prstGeom>
          <a:ln w="12700">
            <a:solidFill>
              <a:srgbClr val="C8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193896" y="6149146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3      2      1     4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11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06341"/>
            <a:ext cx="78878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№11 (база) №2 (профиль)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6792482" y="4509120"/>
            <a:ext cx="2066925" cy="2100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7091" y="103933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1) На </a:t>
            </a:r>
            <a:r>
              <a:rPr lang="ru-RU" sz="2400" dirty="0"/>
              <a:t>графике показан процесс разогрева двигателя легкового автомобиля. На оси абсцисс откладывается время в минутах, прошедшее от запуска двигателя, на оси ординат — температура двигателя в градусах Цельсия. Определите по графику, сколько минут двигатель нагревался от температуры 60 °C до температуры 90 °C.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6990"/>
            <a:ext cx="4197243" cy="2892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8230" y="969690"/>
            <a:ext cx="7490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рисунке показано изменение температуры воздуха на протяжении трех суток. По горизонтали указывается дата и время суток, по вертикали — значение температуры в градусах Цельсия. Определите по рисунку наименьшую температуру воздуха 27 апреля. Ответ дайте в градусах Цельсия.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716990"/>
            <a:ext cx="4197243" cy="28923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07090" y="873312"/>
            <a:ext cx="77573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рисунке жирными точками показано суточное количество осадков, выпадавших в Томске с 8 по 24 января 2005 года. По горизонтали указываются числа месяца, по вертикали — количество осадков, выпавших в соответствующий день, в миллиметрах. Для наглядности жирные точки на рисунке соединены линией. Определите по рисунку, какое наибольшее количество осадков выпадало в период с 13 по 20 января. Ответ дайте в миллиметрах.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73116"/>
            <a:ext cx="4608512" cy="24362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486" y="3693708"/>
            <a:ext cx="3563617" cy="29339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71599" y="943051"/>
            <a:ext cx="7712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самолет находится в горизонтальном полете, подъемная сила, действующая на крылья, зависит только от скорости. На рисунке изображена эта зависимость для некоторого самолета. На оси абсцисс откладывается скорость (в километрах в час), на оси ординат — сила (в тоннах силы). Определите по рисунку, чему равна подъемная сила (в тоннах силы) при скорости </a:t>
            </a:r>
            <a:r>
              <a:rPr lang="ru-RU" sz="2400" dirty="0" smtClean="0"/>
              <a:t>400 </a:t>
            </a:r>
            <a:r>
              <a:rPr lang="ru-RU" sz="2400" dirty="0"/>
              <a:t>км/ч? </a:t>
            </a:r>
          </a:p>
        </p:txBody>
      </p:sp>
    </p:spTree>
    <p:extLst>
      <p:ext uri="{BB962C8B-B14F-4D97-AF65-F5344CB8AC3E}">
        <p14:creationId xmlns:p14="http://schemas.microsoft.com/office/powerpoint/2010/main" val="21725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9" grpId="0"/>
      <p:bldP spid="9" grpId="1"/>
      <p:bldP spid="11" grpId="0"/>
      <p:bldP spid="11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№6 (база)  №1 (профиль)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581128"/>
            <a:ext cx="1981200" cy="1971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3" y="1608845"/>
            <a:ext cx="1759480" cy="115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873" y="2829096"/>
            <a:ext cx="7115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во время конференции расходуется 90 пакетиков чая. Конференция длится 3 дня. Чай продаётся в пачках по 50 пакетиков. Сколько пачек чая нужно купить на все дни конференции?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8196" y="2766904"/>
            <a:ext cx="7404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рождения полагается дарить букет из нечетного числа цветов. Тюльпаны стоят 30 рублей за штуку. У Вани есть 500 рублей. Из какого наибольшего числа тюльпанов он может купить букет Маше на день рождения?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004099"/>
            <a:ext cx="1723353" cy="18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735" y="118714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Виноград, изюм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r="65341"/>
          <a:stretch/>
        </p:blipFill>
        <p:spPr>
          <a:xfrm>
            <a:off x="7020272" y="4444587"/>
            <a:ext cx="1891625" cy="201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735" y="3558604"/>
            <a:ext cx="1146018" cy="13621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3735" y="795256"/>
            <a:ext cx="7718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Изюм получается в процессе сушки винограда. Сколько килограммов винограда потребуется для получения 20 килограммов изюма, если виноград содержит 90% воды, а изюм содержит 5% воды?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3448" y="2958476"/>
            <a:ext cx="5512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43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         Сухое в-во            Масса</a:t>
            </a:r>
            <a:endParaRPr lang="ru-RU" sz="2800" dirty="0">
              <a:solidFill>
                <a:srgbClr val="843F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499263"/>
            <a:ext cx="56845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               10%                       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                  95%                    20кг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3481696"/>
            <a:ext cx="432048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38124" y="4191760"/>
            <a:ext cx="991682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481696"/>
            <a:ext cx="991682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73448" y="4325369"/>
            <a:ext cx="991682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56975" y="3476581"/>
            <a:ext cx="991682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87934" y="4239674"/>
            <a:ext cx="991682" cy="595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080415" y="3554452"/>
            <a:ext cx="304462" cy="1012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6488615" y="3500766"/>
            <a:ext cx="288032" cy="1012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r="65341"/>
          <a:stretch/>
        </p:blipFill>
        <p:spPr>
          <a:xfrm>
            <a:off x="7033014" y="4568826"/>
            <a:ext cx="1891625" cy="2019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88640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 7 (база)  №5 (профиль)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5057" y="1143049"/>
            <a:ext cx="7056784" cy="945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3493" y="1282619"/>
                <a:ext cx="5225085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А. Найдите корень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7х+3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93" y="1282619"/>
                <a:ext cx="5225085" cy="615746"/>
              </a:xfrm>
              <a:prstGeom prst="rect">
                <a:avLst/>
              </a:prstGeom>
              <a:blipFill>
                <a:blip r:embed="rId4"/>
                <a:stretch>
                  <a:fillRect l="-1867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ый прямоугольник 9"/>
          <p:cNvSpPr/>
          <p:nvPr/>
        </p:nvSpPr>
        <p:spPr>
          <a:xfrm>
            <a:off x="1378725" y="2119945"/>
            <a:ext cx="7056784" cy="15049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23552" y="2194586"/>
                <a:ext cx="6696744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Б. Найдите корень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х+8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5х+7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х+8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7х+5</m:t>
                        </m:r>
                      </m:den>
                    </m:f>
                  </m:oMath>
                </a14:m>
                <a:r>
                  <a:rPr lang="ru-RU" sz="2400" dirty="0" smtClean="0"/>
                  <a:t>. Если уравнение имеет более одного корня, в ответ запишите наименьший из корней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52" y="2194586"/>
                <a:ext cx="6696744" cy="1355628"/>
              </a:xfrm>
              <a:prstGeom prst="rect">
                <a:avLst/>
              </a:prstGeom>
              <a:blipFill>
                <a:blip r:embed="rId5"/>
                <a:stretch>
                  <a:fillRect l="-1457" b="-9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11"/>
          <p:cNvSpPr/>
          <p:nvPr/>
        </p:nvSpPr>
        <p:spPr>
          <a:xfrm>
            <a:off x="1381917" y="3672081"/>
            <a:ext cx="7056784" cy="14135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65077" y="3762254"/>
                <a:ext cx="6696744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В. Найдите корень уравнения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6х −15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х −2</m:t>
                        </m:r>
                      </m:den>
                    </m:f>
                  </m:oMath>
                </a14:m>
                <a:r>
                  <a:rPr lang="ru-RU" sz="2400" dirty="0" smtClean="0"/>
                  <a:t>. Если уравнение имеет более одного корня, в ответ укажите больший из них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77" y="3762254"/>
                <a:ext cx="6696744" cy="1355628"/>
              </a:xfrm>
              <a:prstGeom prst="rect">
                <a:avLst/>
              </a:prstGeom>
              <a:blipFill>
                <a:blip r:embed="rId6"/>
                <a:stretch>
                  <a:fillRect l="-1457" b="-9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400734" y="5037042"/>
            <a:ext cx="555642" cy="408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67151" t="76"/>
          <a:stretch/>
        </p:blipFill>
        <p:spPr>
          <a:xfrm>
            <a:off x="7092280" y="4509120"/>
            <a:ext cx="1792808" cy="2017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6656" y="164171"/>
            <a:ext cx="7500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№17 (база)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656" y="941747"/>
            <a:ext cx="763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Каждому из четырёх неравенств в левом столбце соответствует одно из решений в правом столбце. Установите соответствие между неравенствами и их решениями.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816" y="2761686"/>
            <a:ext cx="7620000" cy="3190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7189" t="13164" r="21769" b="63191"/>
          <a:stretch/>
        </p:blipFill>
        <p:spPr>
          <a:xfrm>
            <a:off x="2180445" y="2935988"/>
            <a:ext cx="4886052" cy="905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7025" y="1001388"/>
            <a:ext cx="763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прямой отмечены точки К, </a:t>
            </a:r>
            <a:r>
              <a:rPr lang="en-US" sz="2800" dirty="0" smtClean="0"/>
              <a:t>L, M </a:t>
            </a:r>
            <a:r>
              <a:rPr lang="ru-RU" sz="2800" dirty="0" smtClean="0"/>
              <a:t> и </a:t>
            </a:r>
            <a:r>
              <a:rPr lang="en-US" sz="2800" dirty="0" smtClean="0"/>
              <a:t>N</a:t>
            </a:r>
            <a:r>
              <a:rPr lang="ru-RU" sz="2800" dirty="0" smtClean="0"/>
              <a:t>. Установите соответствие между указанными точками  и числами из правого столбца, которые им соответствуют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3391" t="63636" r="77824" b="1459"/>
          <a:stretch/>
        </p:blipFill>
        <p:spPr>
          <a:xfrm>
            <a:off x="2254025" y="4215858"/>
            <a:ext cx="1273349" cy="2023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59541" t="62682" r="29015" b="1459"/>
          <a:stretch/>
        </p:blipFill>
        <p:spPr>
          <a:xfrm>
            <a:off x="3946833" y="3857375"/>
            <a:ext cx="1658815" cy="2079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3300"/>
      </a:hlink>
      <a:folHlink>
        <a:srgbClr val="A452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486</Words>
  <Application>Microsoft Office PowerPoint</Application>
  <PresentationFormat>Экран (4:3)</PresentationFormat>
  <Paragraphs>56</Paragraphs>
  <Slides>15</Slides>
  <Notes>0</Notes>
  <HiddenSlides>10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Mistral</vt:lpstr>
      <vt:lpstr>Monotype Corsiva</vt:lpstr>
      <vt:lpstr>Times New Roman</vt:lpstr>
      <vt:lpstr>Тема Office</vt:lpstr>
      <vt:lpstr>Подготовка к ЕГЭ 10 – 11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62</cp:revision>
  <dcterms:created xsi:type="dcterms:W3CDTF">2014-11-07T17:01:55Z</dcterms:created>
  <dcterms:modified xsi:type="dcterms:W3CDTF">2019-02-12T07:33:53Z</dcterms:modified>
</cp:coreProperties>
</file>