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60" r:id="rId4"/>
    <p:sldId id="261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556-EB5E-47EB-850E-332C41F4383B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547-8EDA-4C00-B5E1-7243B92D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835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556-EB5E-47EB-850E-332C41F4383B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547-8EDA-4C00-B5E1-7243B92D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265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556-EB5E-47EB-850E-332C41F4383B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547-8EDA-4C00-B5E1-7243B92D2BD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220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556-EB5E-47EB-850E-332C41F4383B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547-8EDA-4C00-B5E1-7243B92D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811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556-EB5E-47EB-850E-332C41F4383B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547-8EDA-4C00-B5E1-7243B92D2BD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9309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556-EB5E-47EB-850E-332C41F4383B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547-8EDA-4C00-B5E1-7243B92D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645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556-EB5E-47EB-850E-332C41F4383B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547-8EDA-4C00-B5E1-7243B92D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4448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556-EB5E-47EB-850E-332C41F4383B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547-8EDA-4C00-B5E1-7243B92D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898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556-EB5E-47EB-850E-332C41F4383B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547-8EDA-4C00-B5E1-7243B92D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891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556-EB5E-47EB-850E-332C41F4383B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547-8EDA-4C00-B5E1-7243B92D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241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556-EB5E-47EB-850E-332C41F4383B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547-8EDA-4C00-B5E1-7243B92D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038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556-EB5E-47EB-850E-332C41F4383B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547-8EDA-4C00-B5E1-7243B92D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018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556-EB5E-47EB-850E-332C41F4383B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547-8EDA-4C00-B5E1-7243B92D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894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556-EB5E-47EB-850E-332C41F4383B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547-8EDA-4C00-B5E1-7243B92D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91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556-EB5E-47EB-850E-332C41F4383B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547-8EDA-4C00-B5E1-7243B92D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298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4547-8EDA-4C00-B5E1-7243B92D2BD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F556-EB5E-47EB-850E-332C41F4383B}" type="datetimeFigureOut">
              <a:rPr lang="ru-RU" smtClean="0"/>
              <a:t>11.02.2019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109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0F556-EB5E-47EB-850E-332C41F4383B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C24547-8EDA-4C00-B5E1-7243B92D2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888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7DA9C64-B52A-4436-BD9E-B19C99128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514924"/>
            <a:ext cx="4039493" cy="821507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Заполни пропуски: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387FFA7E-AB8F-4375-A50A-03DC3DA8BB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9029" y="514924"/>
            <a:ext cx="5890602" cy="5890602"/>
          </a:xfrm>
          <a:prstGeom prst="rect">
            <a:avLst/>
          </a:prstGeom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id="{9D98731C-F38F-4017-9CF6-FE53F776D6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7333" y="2250831"/>
            <a:ext cx="5006015" cy="2700997"/>
          </a:xfrm>
        </p:spPr>
        <p:txBody>
          <a:bodyPr>
            <a:noAutofit/>
          </a:bodyPr>
          <a:lstStyle/>
          <a:p>
            <a:r>
              <a:rPr lang="en-US" sz="2800" dirty="0"/>
              <a:t>mum – </a:t>
            </a:r>
            <a:r>
              <a:rPr lang="en-US" sz="2800" dirty="0">
                <a:solidFill>
                  <a:srgbClr val="FF0000"/>
                </a:solidFill>
              </a:rPr>
              <a:t>she</a:t>
            </a:r>
          </a:p>
          <a:p>
            <a:r>
              <a:rPr lang="en-US" sz="2800" dirty="0"/>
              <a:t>dad – … </a:t>
            </a:r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/>
              <a:t>brother and sister – … </a:t>
            </a:r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/>
              <a:t>a dog – … </a:t>
            </a:r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/>
              <a:t>a girl - … 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76D4875-594B-4554-B3DB-3B9D9ADF82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3297" y="3896749"/>
            <a:ext cx="3094892" cy="2321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456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7DA9C64-B52A-4436-BD9E-B19C99128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514924"/>
            <a:ext cx="4039493" cy="821507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Проверь себя: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387FFA7E-AB8F-4375-A50A-03DC3DA8BB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9029" y="514924"/>
            <a:ext cx="5890602" cy="5890602"/>
          </a:xfrm>
          <a:prstGeom prst="rect">
            <a:avLst/>
          </a:prstGeom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id="{9D98731C-F38F-4017-9CF6-FE53F776D6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7333" y="2250831"/>
            <a:ext cx="5006015" cy="2700997"/>
          </a:xfrm>
        </p:spPr>
        <p:txBody>
          <a:bodyPr>
            <a:noAutofit/>
          </a:bodyPr>
          <a:lstStyle/>
          <a:p>
            <a:r>
              <a:rPr lang="en-US" sz="2800" dirty="0"/>
              <a:t>mum – </a:t>
            </a:r>
            <a:r>
              <a:rPr lang="en-US" sz="2800" dirty="0">
                <a:solidFill>
                  <a:srgbClr val="FF0000"/>
                </a:solidFill>
              </a:rPr>
              <a:t>she</a:t>
            </a:r>
          </a:p>
          <a:p>
            <a:r>
              <a:rPr lang="en-US" sz="2800" dirty="0"/>
              <a:t>dad – … </a:t>
            </a:r>
            <a:r>
              <a:rPr lang="en-US" sz="2800" dirty="0">
                <a:solidFill>
                  <a:srgbClr val="FF0000"/>
                </a:solidFill>
              </a:rPr>
              <a:t>he</a:t>
            </a:r>
          </a:p>
          <a:p>
            <a:r>
              <a:rPr lang="en-US" sz="2800" dirty="0"/>
              <a:t>brother and sister – … </a:t>
            </a:r>
            <a:r>
              <a:rPr lang="en-US" sz="2800" dirty="0">
                <a:solidFill>
                  <a:srgbClr val="FF0000"/>
                </a:solidFill>
              </a:rPr>
              <a:t>they</a:t>
            </a:r>
          </a:p>
          <a:p>
            <a:r>
              <a:rPr lang="en-US" sz="2800" dirty="0"/>
              <a:t>a dog – … </a:t>
            </a:r>
            <a:r>
              <a:rPr lang="en-US" sz="2800" dirty="0">
                <a:solidFill>
                  <a:srgbClr val="FF0000"/>
                </a:solidFill>
              </a:rPr>
              <a:t>it</a:t>
            </a:r>
          </a:p>
          <a:p>
            <a:r>
              <a:rPr lang="en-US" sz="2800" dirty="0"/>
              <a:t>a girl - … </a:t>
            </a:r>
            <a:r>
              <a:rPr lang="en-US" sz="2800" dirty="0">
                <a:solidFill>
                  <a:srgbClr val="FF0000"/>
                </a:solidFill>
              </a:rPr>
              <a:t>she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76D4875-594B-4554-B3DB-3B9D9ADF82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3297" y="3896749"/>
            <a:ext cx="3094892" cy="2321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35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BF6697-090F-400A-860A-08F9BC906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08185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</a:rPr>
              <a:t>Переведи предложения на </a:t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английский язык: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47E65E-3A45-4E93-892D-9C7CABD3EED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2800" dirty="0"/>
          </a:p>
          <a:p>
            <a:r>
              <a:rPr lang="ru-RU" sz="2800" dirty="0"/>
              <a:t>1) Это моя бабушка. </a:t>
            </a:r>
          </a:p>
          <a:p>
            <a:r>
              <a:rPr lang="ru-RU" sz="2800" dirty="0"/>
              <a:t>2) Его имя Сэм.</a:t>
            </a:r>
          </a:p>
          <a:p>
            <a:r>
              <a:rPr lang="ru-RU" sz="2800" dirty="0"/>
              <a:t>3) Это наши сестры.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51ABF9F-2A18-4848-8C53-490D934935F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00467" y="1509808"/>
            <a:ext cx="6189785" cy="473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339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6A7E86A9-27F4-4B5F-89EB-50C8885F58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512885"/>
              </p:ext>
            </p:extLst>
          </p:nvPr>
        </p:nvGraphicFramePr>
        <p:xfrm>
          <a:off x="745589" y="998805"/>
          <a:ext cx="8398413" cy="48111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9471">
                  <a:extLst>
                    <a:ext uri="{9D8B030D-6E8A-4147-A177-3AD203B41FA5}">
                      <a16:colId xmlns:a16="http://schemas.microsoft.com/office/drawing/2014/main" val="1690937059"/>
                    </a:ext>
                  </a:extLst>
                </a:gridCol>
                <a:gridCol w="2799471">
                  <a:extLst>
                    <a:ext uri="{9D8B030D-6E8A-4147-A177-3AD203B41FA5}">
                      <a16:colId xmlns:a16="http://schemas.microsoft.com/office/drawing/2014/main" val="1701300413"/>
                    </a:ext>
                  </a:extLst>
                </a:gridCol>
                <a:gridCol w="2799471">
                  <a:extLst>
                    <a:ext uri="{9D8B030D-6E8A-4147-A177-3AD203B41FA5}">
                      <a16:colId xmlns:a16="http://schemas.microsoft.com/office/drawing/2014/main" val="697803351"/>
                    </a:ext>
                  </a:extLst>
                </a:gridCol>
              </a:tblGrid>
              <a:tr h="788015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Местоимения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080350"/>
                  </a:ext>
                </a:extLst>
              </a:tr>
              <a:tr h="788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Личные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Притяжательные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6788076"/>
                  </a:ext>
                </a:extLst>
              </a:tr>
              <a:tr h="16175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Отвечают на вопросы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6118499"/>
                  </a:ext>
                </a:extLst>
              </a:tr>
              <a:tr h="16175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Место в предложении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6354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2042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BF6697-090F-400A-860A-08F9BC906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08185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</a:rPr>
              <a:t>Проверь себя: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47E65E-3A45-4E93-892D-9C7CABD3EED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2800" dirty="0"/>
          </a:p>
          <a:p>
            <a:r>
              <a:rPr lang="ru-RU" sz="2800" dirty="0"/>
              <a:t>1) </a:t>
            </a:r>
            <a:r>
              <a:rPr lang="en-US" sz="2800" dirty="0"/>
              <a:t>This is </a:t>
            </a:r>
            <a:r>
              <a:rPr lang="en-US" sz="2800" dirty="0">
                <a:solidFill>
                  <a:srgbClr val="FF0000"/>
                </a:solidFill>
              </a:rPr>
              <a:t>my</a:t>
            </a:r>
            <a:r>
              <a:rPr lang="en-US" sz="2800" dirty="0"/>
              <a:t> grandma</a:t>
            </a:r>
            <a:r>
              <a:rPr lang="ru-RU" sz="2800" dirty="0"/>
              <a:t>. </a:t>
            </a:r>
          </a:p>
          <a:p>
            <a:r>
              <a:rPr lang="ru-RU" sz="2800" dirty="0"/>
              <a:t>2) </a:t>
            </a:r>
            <a:r>
              <a:rPr lang="en-US" sz="2800" dirty="0">
                <a:solidFill>
                  <a:srgbClr val="FF0000"/>
                </a:solidFill>
              </a:rPr>
              <a:t>His</a:t>
            </a:r>
            <a:r>
              <a:rPr lang="en-US" sz="2800" dirty="0"/>
              <a:t> name is Sam</a:t>
            </a:r>
            <a:r>
              <a:rPr lang="ru-RU" sz="2800" dirty="0"/>
              <a:t>.</a:t>
            </a:r>
          </a:p>
          <a:p>
            <a:r>
              <a:rPr lang="ru-RU" sz="2800" dirty="0"/>
              <a:t>3) </a:t>
            </a:r>
            <a:r>
              <a:rPr lang="en-US" sz="2800" dirty="0"/>
              <a:t>These are </a:t>
            </a:r>
            <a:r>
              <a:rPr lang="en-US" sz="2800" dirty="0">
                <a:solidFill>
                  <a:srgbClr val="FF0000"/>
                </a:solidFill>
              </a:rPr>
              <a:t>our</a:t>
            </a:r>
            <a:r>
              <a:rPr lang="en-US" sz="2800" dirty="0"/>
              <a:t> sisters</a:t>
            </a:r>
            <a:r>
              <a:rPr lang="ru-RU" sz="2800" dirty="0"/>
              <a:t>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51ABF9F-2A18-4848-8C53-490D934935F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00467" y="1509808"/>
            <a:ext cx="6189785" cy="473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53000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</TotalTime>
  <Words>102</Words>
  <Application>Microsoft Office PowerPoint</Application>
  <PresentationFormat>Широкоэкранный</PresentationFormat>
  <Paragraphs>34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Аспект</vt:lpstr>
      <vt:lpstr>Заполни пропуски:</vt:lpstr>
      <vt:lpstr>Проверь себя:</vt:lpstr>
      <vt:lpstr>Переведи предложения на  английский язык:</vt:lpstr>
      <vt:lpstr>Презентация PowerPoint</vt:lpstr>
      <vt:lpstr>Проверь себя: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Заполни пропуски:</dc:title>
  <dc:creator>HP</dc:creator>
  <cp:lastModifiedBy>HP</cp:lastModifiedBy>
  <cp:revision>5</cp:revision>
  <dcterms:created xsi:type="dcterms:W3CDTF">2019-02-11T11:53:58Z</dcterms:created>
  <dcterms:modified xsi:type="dcterms:W3CDTF">2019-02-11T12:35:29Z</dcterms:modified>
</cp:coreProperties>
</file>