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439400" cy="7559675"/>
  <p:notesSz cx="9926638" cy="6797675"/>
  <p:defaultTextStyle>
    <a:defPPr>
      <a:defRPr lang="ru-RU"/>
    </a:defPPr>
    <a:lvl1pPr marL="0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1pPr>
    <a:lvl2pPr marL="514229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2pPr>
    <a:lvl3pPr marL="1028457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3pPr>
    <a:lvl4pPr marL="1542686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4pPr>
    <a:lvl5pPr marL="2056915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5pPr>
    <a:lvl6pPr marL="2571145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6pPr>
    <a:lvl7pPr marL="3085373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7pPr>
    <a:lvl8pPr marL="3599602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8pPr>
    <a:lvl9pPr marL="4113831" algn="l" defTabSz="102845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707" autoAdjust="0"/>
  </p:normalViewPr>
  <p:slideViewPr>
    <p:cSldViewPr snapToGrid="0">
      <p:cViewPr varScale="1">
        <p:scale>
          <a:sx n="106" d="100"/>
          <a:sy n="106" d="100"/>
        </p:scale>
        <p:origin x="1320" y="102"/>
      </p:cViewPr>
      <p:guideLst/>
    </p:cSldViewPr>
  </p:slideViewPr>
  <p:outlineViewPr>
    <p:cViewPr>
      <p:scale>
        <a:sx n="33" d="100"/>
        <a:sy n="33" d="100"/>
      </p:scale>
      <p:origin x="0" y="-10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800" y="-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интереса кошки к котёнку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4450" cap="rnd" cmpd="sng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Пятница вечер</c:v>
                </c:pt>
                <c:pt idx="1">
                  <c:v>Суббота утро</c:v>
                </c:pt>
                <c:pt idx="2">
                  <c:v>Суббота обед</c:v>
                </c:pt>
                <c:pt idx="3">
                  <c:v>Суббота ночь</c:v>
                </c:pt>
                <c:pt idx="4">
                  <c:v>Воскресенье утро</c:v>
                </c:pt>
                <c:pt idx="5">
                  <c:v>Воскресенье обед</c:v>
                </c:pt>
                <c:pt idx="6">
                  <c:v>Воскресенье вечер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 formatCode="General">
                  <c:v>10</c:v>
                </c:pt>
                <c:pt idx="4" formatCode="General">
                  <c:v>50</c:v>
                </c:pt>
                <c:pt idx="5" formatCode="General">
                  <c:v>80</c:v>
                </c:pt>
                <c:pt idx="6" formatCode="General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Пятница вечер</c:v>
                </c:pt>
                <c:pt idx="1">
                  <c:v>Суббота утро</c:v>
                </c:pt>
                <c:pt idx="2">
                  <c:v>Суббота обед</c:v>
                </c:pt>
                <c:pt idx="3">
                  <c:v>Суббота ночь</c:v>
                </c:pt>
                <c:pt idx="4">
                  <c:v>Воскресенье утро</c:v>
                </c:pt>
                <c:pt idx="5">
                  <c:v>Воскресенье обед</c:v>
                </c:pt>
                <c:pt idx="6">
                  <c:v>Воскресенье вечер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Пятница вечер</c:v>
                </c:pt>
                <c:pt idx="1">
                  <c:v>Суббота утро</c:v>
                </c:pt>
                <c:pt idx="2">
                  <c:v>Суббота обед</c:v>
                </c:pt>
                <c:pt idx="3">
                  <c:v>Суббота ночь</c:v>
                </c:pt>
                <c:pt idx="4">
                  <c:v>Воскресенье утро</c:v>
                </c:pt>
                <c:pt idx="5">
                  <c:v>Воскресенье обед</c:v>
                </c:pt>
                <c:pt idx="6">
                  <c:v>Воскресенье вечер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356144"/>
        <c:axId val="186356704"/>
      </c:lineChart>
      <c:catAx>
        <c:axId val="18635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56704"/>
        <c:crosses val="autoZero"/>
        <c:auto val="1"/>
        <c:lblAlgn val="ctr"/>
        <c:lblOffset val="100"/>
        <c:noMultiLvlLbl val="0"/>
      </c:catAx>
      <c:valAx>
        <c:axId val="1863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35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68C39-D7E2-4997-943B-23F9505E4BA4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14469-0DCE-48A0-B2CF-A479D246A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93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раз слайда 9"/>
          <p:cNvSpPr>
            <a:spLocks noGrp="1" noRot="1" noChangeAspect="1"/>
          </p:cNvSpPr>
          <p:nvPr>
            <p:ph type="sldImg" idx="2"/>
          </p:nvPr>
        </p:nvSpPr>
        <p:spPr>
          <a:xfrm>
            <a:off x="3379788" y="849313"/>
            <a:ext cx="31670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8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29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457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686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6915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145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373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602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3831" algn="l" defTabSz="102845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81375" y="850900"/>
            <a:ext cx="3163888" cy="2292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/>
          <a:lstStyle/>
          <a:p>
            <a:fld id="{165B1CC5-E6D2-4FC2-91E8-A2D8DBF776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1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81375" y="850900"/>
            <a:ext cx="3163888" cy="2292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/>
          <a:lstStyle/>
          <a:p>
            <a:fld id="{165B1CC5-E6D2-4FC2-91E8-A2D8DBF776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2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440173" cy="755967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208" y="1997244"/>
            <a:ext cx="6060955" cy="1670594"/>
          </a:xfrm>
        </p:spPr>
        <p:txBody>
          <a:bodyPr anchor="b">
            <a:noAutofit/>
          </a:bodyPr>
          <a:lstStyle>
            <a:lvl1pPr algn="ctr">
              <a:defRPr sz="529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208" y="3966490"/>
            <a:ext cx="6060955" cy="15186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4684" y="5571763"/>
            <a:ext cx="768657" cy="307987"/>
          </a:xfrm>
        </p:spPr>
        <p:txBody>
          <a:bodyPr/>
          <a:lstStyle/>
          <a:p>
            <a:fld id="{2A48F896-58D8-4908-AFC0-D3E68AC89965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4208" y="5571763"/>
            <a:ext cx="4640715" cy="307987"/>
          </a:xfrm>
        </p:spPr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3104" y="5571763"/>
            <a:ext cx="472060" cy="307987"/>
          </a:xfrm>
        </p:spPr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05968" y="3826497"/>
            <a:ext cx="583743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2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89" y="5308103"/>
            <a:ext cx="7761888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1647" y="1138618"/>
            <a:ext cx="8096109" cy="370517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589" y="5932827"/>
            <a:ext cx="7761888" cy="5442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C855-68B4-4BD5-B4BD-551F27ED58D5}" type="datetime1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89" y="999660"/>
            <a:ext cx="7761888" cy="3414817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588" y="4713130"/>
            <a:ext cx="7761890" cy="17639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2A73-42D7-4008-8919-764483F2B2BB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9582" y="4563803"/>
            <a:ext cx="75423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1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364" y="1082619"/>
            <a:ext cx="7306952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6895" y="3695841"/>
            <a:ext cx="6727611" cy="7186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8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585" y="4787795"/>
            <a:ext cx="7761893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98B4-D1F8-4436-A77E-1DE7847782D9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0382" y="997994"/>
            <a:ext cx="5221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7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4916" y="3117203"/>
            <a:ext cx="5221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7937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59582" y="4563803"/>
            <a:ext cx="752990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17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92" y="3647098"/>
            <a:ext cx="7761881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591" y="5266178"/>
            <a:ext cx="7761883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88CF-0B07-4F6F-A175-90E86BD311B6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7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084" y="1082619"/>
            <a:ext cx="7221233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43591" y="4011668"/>
            <a:ext cx="7761883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588" y="4993119"/>
            <a:ext cx="7761890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2EB-5863-41D1-8B69-5A82866B0486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2452" y="988661"/>
            <a:ext cx="5221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33518" y="2874537"/>
            <a:ext cx="5221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9582" y="3779838"/>
            <a:ext cx="752990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448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88" y="1082618"/>
            <a:ext cx="7761888" cy="25292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527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43591" y="3931031"/>
            <a:ext cx="7761883" cy="997877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589" y="4927789"/>
            <a:ext cx="7761888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764">
                <a:solidFill>
                  <a:schemeClr val="tx1"/>
                </a:solidFill>
              </a:defRPr>
            </a:lvl1pPr>
            <a:lvl2pPr marL="5039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47E2-C2D9-45A5-B9AF-C89CCC8E2CA7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9586" y="3779838"/>
            <a:ext cx="754233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4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588" y="2744913"/>
            <a:ext cx="7761890" cy="373214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77B7-B0A2-441D-88A2-287D6EA8579D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59582" y="2595588"/>
            <a:ext cx="75423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5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7195" y="999660"/>
            <a:ext cx="1848278" cy="54773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590" y="999660"/>
            <a:ext cx="5611873" cy="547739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A997-8E0E-4942-9236-FEF7D96B4C67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30293" y="999660"/>
            <a:ext cx="0" cy="547739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59581" y="2597340"/>
            <a:ext cx="752990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AD03-5B97-4373-B129-F43344E2F2FC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5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581" y="1809354"/>
            <a:ext cx="7529901" cy="2008984"/>
          </a:xfrm>
        </p:spPr>
        <p:txBody>
          <a:bodyPr anchor="b">
            <a:normAutofit/>
          </a:bodyPr>
          <a:lstStyle>
            <a:lvl1pPr algn="ctr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581" y="4116991"/>
            <a:ext cx="7529901" cy="1201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BCFA-3CEA-44FD-B965-C18309E62D2F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59583" y="3967663"/>
            <a:ext cx="75299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5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59581" y="2597340"/>
            <a:ext cx="752990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89" y="1008990"/>
            <a:ext cx="7761888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589" y="2741642"/>
            <a:ext cx="3810381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3215" y="2741642"/>
            <a:ext cx="3810381" cy="37999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2D9-D0E5-41EE-9023-B36524309D4E}" type="datetime1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5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591" y="2930540"/>
            <a:ext cx="381038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591" y="3575097"/>
            <a:ext cx="3810381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9425" y="2930540"/>
            <a:ext cx="381038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9425" y="3575097"/>
            <a:ext cx="3810381" cy="298355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BFF8-4D42-41DF-BA28-F14D47C68C3E}" type="datetime1">
              <a:rPr lang="ru-RU" smtClean="0"/>
              <a:t>11.01.2019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59582" y="2595588"/>
            <a:ext cx="752990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0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88" y="1008990"/>
            <a:ext cx="7761889" cy="1437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D8E6-48E7-4D2C-B34C-BE39D0C44D0C}" type="datetime1">
              <a:rPr lang="ru-RU" smtClean="0"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59582" y="2595588"/>
            <a:ext cx="752990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6B-2BD1-42D3-BEEF-9F2F7234B256}" type="datetime1">
              <a:rPr lang="ru-RU" smtClean="0"/>
              <a:t>11.01.2019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7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87" y="1530602"/>
            <a:ext cx="2896178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738" y="1082619"/>
            <a:ext cx="4401740" cy="539443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587" y="3341188"/>
            <a:ext cx="2896178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8C3E-F514-4C9E-804C-9DCACFFE3588}" type="datetime1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59582" y="3210528"/>
            <a:ext cx="26641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29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88" y="2076576"/>
            <a:ext cx="4146764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17338" y="1138617"/>
            <a:ext cx="3344470" cy="52824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588" y="3588511"/>
            <a:ext cx="4146763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ACFD-F721-4D92-9DB3-6ADB76BFDFDD}" type="datetime1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3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449066" cy="755967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589" y="1008990"/>
            <a:ext cx="7761888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588" y="2744913"/>
            <a:ext cx="7761890" cy="3797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7199" y="6570384"/>
            <a:ext cx="1310956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998CCE-90D0-4603-84E2-3FB2F0B0C2D3}" type="datetime1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588" y="6570384"/>
            <a:ext cx="5827828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Прусаков Егор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3937" y="6570384"/>
            <a:ext cx="451541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C5504C-22AA-4931-8286-64E3B3F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dt="0"/>
  <p:txStyles>
    <p:titleStyle>
      <a:lvl1pPr algn="ctr" defTabSz="503972" rtl="0" eaLnBrk="1" latinLnBrk="0" hangingPunct="1">
        <a:spcBef>
          <a:spcPct val="0"/>
        </a:spcBef>
        <a:buNone/>
        <a:defRPr sz="440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7752" y="6795842"/>
            <a:ext cx="1192941" cy="433796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Оренбург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alt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0755" y="684964"/>
            <a:ext cx="4585102" cy="146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001" tIns="37001" rIns="74001" bIns="3700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15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к</a:t>
            </a:r>
          </a:p>
          <a:p>
            <a:pPr algn="ctr"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15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altLang="ru-RU" sz="2015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 algn="ctr" defTabSz="7400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15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400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971" dirty="0">
              <a:ea typeface="Times New Roman" panose="02020603050405020304" pitchFamily="18" charset="0"/>
            </a:endParaRPr>
          </a:p>
          <a:p>
            <a:pPr algn="ctr"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«Приёмное материнство по-кошачьи»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Рисунок 13" descr="1456242291_7-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08" y="2353901"/>
            <a:ext cx="5256993" cy="3341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2842" y="4283657"/>
            <a:ext cx="2737913" cy="17982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001" tIns="37001" rIns="74001" bIns="37001" numCol="1" anchor="ctr" anchorCtr="0" compatLnSpc="1">
            <a:prstTxWarp prst="textNoShape">
              <a:avLst/>
            </a:prstTxWarp>
            <a:spAutoFit/>
          </a:bodyPr>
          <a:lstStyle/>
          <a:p>
            <a:pPr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1 «Б» класса</a:t>
            </a: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МОАУ «Лицей № 6» </a:t>
            </a:r>
          </a:p>
          <a:p>
            <a:pPr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</a:p>
          <a:p>
            <a:pPr defTabSz="74001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40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Лымарева Марина Владимировна</a:t>
            </a: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587" y="738866"/>
            <a:ext cx="9060049" cy="478769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случаи «материнства» в природе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99587" y="6618647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246581" y="6618647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10</a:t>
            </a:fld>
            <a:endParaRPr lang="ru-RU" dirty="0"/>
          </a:p>
        </p:txBody>
      </p:sp>
      <p:pic>
        <p:nvPicPr>
          <p:cNvPr id="7" name="Рисунок 6" descr="http://img1.liveinternet.ru/images/attach/b/4/104/201/104201457_large_3906024_ae75d0642a5bd2fabc4238711ecd11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9" y="1441112"/>
            <a:ext cx="3263817" cy="2153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3.404content.com/1/8D/6C/1558789440094078674/fullsiz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74" y="3960340"/>
            <a:ext cx="3908158" cy="2292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3.404content.com/1/F9/AA/1558789438146610887/fullsiz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56" y="1441112"/>
            <a:ext cx="3446264" cy="2266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17" y="1849996"/>
            <a:ext cx="1916967" cy="192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97" y="2120366"/>
            <a:ext cx="2683046" cy="306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283" y="712025"/>
            <a:ext cx="7770064" cy="537189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Котенок заболел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8122" y="2120366"/>
            <a:ext cx="3818433" cy="3146531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Кузя стал: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Худым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есть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Спать на спине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ползком или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2467" y="6644640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60149" y="6644640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11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78" y="1651436"/>
            <a:ext cx="3675756" cy="361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207" y="734623"/>
            <a:ext cx="3802196" cy="886589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 в клинику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18907" y="3278168"/>
            <a:ext cx="2486729" cy="557571"/>
          </a:xfrm>
        </p:spPr>
        <p:txBody>
          <a:bodyPr/>
          <a:lstStyle/>
          <a:p>
            <a:pPr algn="ctr"/>
            <a:r>
              <a:rPr lang="ru-RU" sz="4371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Лечение!</a:t>
            </a:r>
            <a:endParaRPr lang="ru-RU" sz="4371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C:\Users\USER\Desktop\Проект\darum-sollten-sie-ihr-haustier-kastrieren-lassen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94" y="4166173"/>
            <a:ext cx="3109215" cy="2269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6146" y="3278168"/>
            <a:ext cx="2066924" cy="559899"/>
          </a:xfrm>
        </p:spPr>
        <p:txBody>
          <a:bodyPr/>
          <a:lstStyle/>
          <a:p>
            <a:pPr algn="ctr"/>
            <a:r>
              <a:rPr lang="ru-RU" sz="4371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Рахит!</a:t>
            </a:r>
            <a:endParaRPr lang="ru-RU" sz="4371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21" y="869133"/>
            <a:ext cx="2434386" cy="175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67313" y="6570167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204777" y="6570167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12</a:t>
            </a:fld>
            <a:endParaRPr lang="ru-RU" dirty="0"/>
          </a:p>
        </p:txBody>
      </p:sp>
      <p:pic>
        <p:nvPicPr>
          <p:cNvPr id="9" name="Рисунок 8" descr="C:\Users\USER\Desktop\Проект\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22" y="4166173"/>
            <a:ext cx="3358835" cy="2269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41" y="869133"/>
            <a:ext cx="2167169" cy="170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4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349" y="838365"/>
            <a:ext cx="7770064" cy="551286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ветеринара: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1266" y="2110851"/>
            <a:ext cx="5418258" cy="1534438"/>
          </a:xfrm>
        </p:spPr>
        <p:txBody>
          <a:bodyPr/>
          <a:lstStyle/>
          <a:p>
            <a:r>
              <a:rPr lang="ru-RU" sz="291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Кузя с рождения был </a:t>
            </a:r>
            <a:r>
              <a:rPr lang="ru-RU" sz="291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болен.</a:t>
            </a:r>
          </a:p>
          <a:p>
            <a:r>
              <a:rPr lang="ru-RU" sz="291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мама-кошка его </a:t>
            </a:r>
            <a:r>
              <a:rPr lang="ru-RU" sz="291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бросила.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17445" y="5050183"/>
            <a:ext cx="5404159" cy="930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1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природы! </a:t>
            </a:r>
            <a:r>
              <a:rPr lang="ru-RU" sz="29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могут бросать своих </a:t>
            </a:r>
            <a:r>
              <a:rPr lang="ru-RU" sz="29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детенышей</a:t>
            </a:r>
            <a:endParaRPr lang="ru-RU" sz="291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18597" y="6605037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2006" y="6605037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13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81" y="2315683"/>
            <a:ext cx="3091289" cy="2822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28" y="3952706"/>
            <a:ext cx="1934100" cy="1247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69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83" y="3472797"/>
            <a:ext cx="1811254" cy="1827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472" y="783323"/>
            <a:ext cx="7770064" cy="555299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Приёмное материнство по-кошачьи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9562" y="1694530"/>
            <a:ext cx="8344452" cy="868786"/>
          </a:xfrm>
        </p:spPr>
        <p:txBody>
          <a:bodyPr/>
          <a:lstStyle/>
          <a:p>
            <a:pPr algn="ctr"/>
            <a:r>
              <a:rPr lang="ru-RU" sz="291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Взрослая кошка </a:t>
            </a:r>
            <a:r>
              <a:rPr lang="ru-RU" sz="2914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914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чужого котёнка и стать ему </a:t>
            </a:r>
            <a:r>
              <a:rPr lang="ru-RU" sz="2914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МАМОЙ!!!</a:t>
            </a:r>
            <a:endParaRPr lang="ru-RU" sz="291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79404" y="6654515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40536" y="6651292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14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 b="13778"/>
          <a:stretch/>
        </p:blipFill>
        <p:spPr>
          <a:xfrm>
            <a:off x="823865" y="2743200"/>
            <a:ext cx="3550769" cy="302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Прусакова\Фото мои\телефон 23.05.18\IMG_20180520_1024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80" y="3371829"/>
            <a:ext cx="3470234" cy="3210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87" y="2743200"/>
            <a:ext cx="3396981" cy="23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580" y="812645"/>
            <a:ext cx="7770064" cy="593573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18335" y="2067289"/>
            <a:ext cx="5513046" cy="3271691"/>
          </a:xfrm>
        </p:spPr>
        <p:txBody>
          <a:bodyPr/>
          <a:lstStyle/>
          <a:p>
            <a:r>
              <a:rPr lang="ru-RU" sz="291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достигнута</a:t>
            </a:r>
          </a:p>
          <a:p>
            <a:r>
              <a:rPr lang="ru-RU" sz="291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914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</a:t>
            </a:r>
            <a:endParaRPr lang="ru-RU" sz="291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14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подтверждена</a:t>
            </a:r>
          </a:p>
          <a:p>
            <a:endParaRPr lang="ru-RU" sz="2914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14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 интересные факты, советы и законы природы</a:t>
            </a:r>
            <a:endParaRPr lang="ru-RU" sz="2914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74414" y="6611271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83956" y="6611271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15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01" y="2067289"/>
            <a:ext cx="2917741" cy="361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7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193" y="742221"/>
            <a:ext cx="7770064" cy="572429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8683" y="1613632"/>
            <a:ext cx="5215284" cy="35289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мнение и советы ветеринара Оренбургской городской ветеринарной клиники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кошка. 1000 советов. - Н. В. Высоцкая. –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2006 г.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«ЗООТВЕТ» - zootvet.ru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кошек. - Комарова Г.В. – М.: АСТ; Донецк. - 2005 г.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 и наследственные болезни кошек и собак. - Н. Н. Московкина, М. Н.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Сотская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Аквариум ЛТД. - 2000 г.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«Всё о кошках» - ourkoshki.ru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CATS-портал: все о кошках, домашних и диких - mau.ru</a:t>
            </a:r>
          </a:p>
          <a:p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81443" y="6672968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28257" y="6672967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16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74" y="1613632"/>
            <a:ext cx="3135115" cy="411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1497" y="1747530"/>
            <a:ext cx="5655279" cy="370003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готовы ли кошки принять чужих котят и почему одни кошки готовы принять чужих котят и стать для них заботливой мамой, а другие - бросают родных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котят?</a:t>
            </a:r>
            <a:r>
              <a:rPr lang="ru-RU" sz="29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74734" y="6658095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6776" y="6649740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6" y="1476128"/>
            <a:ext cx="2757051" cy="326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36" y="4994841"/>
            <a:ext cx="1934100" cy="124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38" y="4994841"/>
            <a:ext cx="2002201" cy="138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08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140" y="1663799"/>
            <a:ext cx="5343901" cy="409470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о кошках и котятах; </a:t>
            </a:r>
            <a:b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провести исследование; </a:t>
            </a:r>
            <a:b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поинтересоваться мнением ветеринаров;</a:t>
            </a:r>
            <a:b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обобщить собранный материал, проанализировать и сделать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9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4674" y="6660196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15041" y="6636977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3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9" y="2107419"/>
            <a:ext cx="3359321" cy="303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5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560" y="1177766"/>
            <a:ext cx="3779315" cy="3652266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думаю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 </a:t>
            </a:r>
            <a:b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бросают своих </a:t>
            </a:r>
            <a:r>
              <a:rPr lang="ru-RU" sz="291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котят… </a:t>
            </a:r>
            <a:endParaRPr lang="ru-RU" sz="2914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16347" y="6636754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73875" y="6636753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1" y="1330859"/>
            <a:ext cx="4651469" cy="395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2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6770" y="776082"/>
            <a:ext cx="5106693" cy="614716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2478" y="1869868"/>
            <a:ext cx="2454354" cy="80852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Взрослая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домашняя кошка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950" y="1955410"/>
            <a:ext cx="2797929" cy="72298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уличный котенок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4711" y="6669401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0311" y="6669400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73" y="1598028"/>
            <a:ext cx="3000549" cy="3185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5" y="3017529"/>
            <a:ext cx="3014804" cy="333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34" y="3017529"/>
            <a:ext cx="3240743" cy="333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85" y="954527"/>
            <a:ext cx="7770064" cy="600620"/>
          </a:xfrm>
        </p:spPr>
        <p:txBody>
          <a:bodyPr>
            <a:noAutofit/>
          </a:bodyPr>
          <a:lstStyle/>
          <a:p>
            <a:pPr lvl="0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 в моей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0106" y="6631666"/>
            <a:ext cx="5912524" cy="226113"/>
          </a:xfrm>
        </p:spPr>
        <p:txBody>
          <a:bodyPr/>
          <a:lstStyle/>
          <a:p>
            <a:r>
              <a:rPr lang="ru-RU" sz="971" dirty="0"/>
              <a:t>Прусаков Егор</a:t>
            </a:r>
            <a:endParaRPr lang="ru-RU" sz="97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68870" y="6631665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6</a:t>
            </a:fld>
            <a:endParaRPr lang="ru-RU" dirty="0"/>
          </a:p>
        </p:txBody>
      </p:sp>
      <p:pic>
        <p:nvPicPr>
          <p:cNvPr id="7" name="Рисунок 6" descr="C:\Users\USER\Desktop\ghhg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4" y="1670691"/>
            <a:ext cx="2741286" cy="2474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Прусакова\Фото мои\телефон 21.05.15\20140101_1718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35" y="1670691"/>
            <a:ext cx="2720233" cy="2474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Прусакова\Фото мои\телефон 12.01.15\20130201_1734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04" y="3514475"/>
            <a:ext cx="2960026" cy="2580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3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89" y="2815629"/>
            <a:ext cx="2766401" cy="36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531" y="764439"/>
            <a:ext cx="7770064" cy="55530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Кузи в нашей семье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93773" y="6579712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7595" y="6579712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7</a:t>
            </a:fld>
            <a:endParaRPr lang="ru-RU" dirty="0"/>
          </a:p>
        </p:txBody>
      </p:sp>
      <p:pic>
        <p:nvPicPr>
          <p:cNvPr id="7" name="Рисунок 6" descr="D:\Прусакова\Фото мои\телефон 20.12.17\IMG-e62a4916a9ea5813507a89026c58d0ab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2" y="1669817"/>
            <a:ext cx="3345678" cy="2822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IMG_20171020_1934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59" y="2670772"/>
            <a:ext cx="3328341" cy="2563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8555" y="3684760"/>
            <a:ext cx="1901206" cy="180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5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815" y="716037"/>
            <a:ext cx="7770064" cy="551286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наблюдения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4433505"/>
              </p:ext>
            </p:extLst>
          </p:nvPr>
        </p:nvGraphicFramePr>
        <p:xfrm>
          <a:off x="832919" y="1865012"/>
          <a:ext cx="4776193" cy="4529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050"/>
                <a:gridCol w="1944078"/>
                <a:gridCol w="1568065"/>
              </a:tblGrid>
              <a:tr h="373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наблюдения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интереса кошки к котенку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3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 пятницы – принесли котенка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спряталась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полное отсутствие интереса, проявляется защита от нового питомца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5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Утро субботы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спряталась, не выходит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полное отсутствие интереса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26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Ночь субботы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выходила и обнюхивала места, где ходил котенок. Но к котенку не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подходила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кошке стало интересно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3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Утро воскресенья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уже не прячется, но держится от котенка на расстоянии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кошка настороженно наблюдает за котенком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38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воскресенья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пытается подойти к котенку, но увидев, что он заметил её шипит и убегает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70 %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кошка то убегает, то возвращается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4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бегает с интересом за тем, кто носит котенка на руках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80 %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кошка проявляет повышенный интерес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5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 воскресенья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Кошка подошла к котенку, обнюхала всего и начала лизать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100 %!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71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настоящее время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Лиза всегда рядом с Кузей. Они вместе спят, играют, кушают, выходят на балкон, сидят на подоконниках…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 - постоянный интерес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03" marR="38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9005347"/>
              </p:ext>
            </p:extLst>
          </p:nvPr>
        </p:nvGraphicFramePr>
        <p:xfrm>
          <a:off x="5670222" y="2199993"/>
          <a:ext cx="3932394" cy="328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20658" y="6650222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9413" y="6650221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90" y="3654884"/>
            <a:ext cx="1395441" cy="102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4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086" y="722103"/>
            <a:ext cx="8739552" cy="1269407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Понадобилось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</a:t>
            </a:r>
            <a:r>
              <a:rPr 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суток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взрослая кошка приняла чужого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котенка!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82066" y="6651791"/>
            <a:ext cx="5912524" cy="226113"/>
          </a:xfrm>
        </p:spPr>
        <p:txBody>
          <a:bodyPr/>
          <a:lstStyle/>
          <a:p>
            <a:r>
              <a:rPr lang="ru-RU" sz="9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 Егор</a:t>
            </a:r>
            <a:endParaRPr lang="ru-RU" sz="97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79443" y="6651791"/>
            <a:ext cx="439195" cy="226113"/>
          </a:xfrm>
        </p:spPr>
        <p:txBody>
          <a:bodyPr/>
          <a:lstStyle/>
          <a:p>
            <a:fld id="{9FC5504C-22AA-4931-8286-64E3B3F9B15D}" type="slidenum">
              <a:rPr lang="ru-RU" smtClean="0"/>
              <a:t>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9" y="2661719"/>
            <a:ext cx="2778249" cy="345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98" y="2661719"/>
            <a:ext cx="5632419" cy="371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07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701</TotalTime>
  <Words>520</Words>
  <Application>Microsoft Office PowerPoint</Application>
  <PresentationFormat>Произвольный</PresentationFormat>
  <Paragraphs>117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Цель исследования: узнать, готовы ли кошки принять чужих котят и почему одни кошки готовы принять чужих котят и стать для них заботливой мамой, а другие - бросают родных котят? </vt:lpstr>
      <vt:lpstr>Задачи исследования:  1 - изучить материал о кошках и котятах;  2 - провести исследование;  3 - поинтересоваться мнением ветеринаров; 4 - обобщить собранный материал, проанализировать и сделать выводы</vt:lpstr>
      <vt:lpstr>Гипотеза:  думаю, кошки  не просто бросают своих котят… </vt:lpstr>
      <vt:lpstr>Предмет исследования:</vt:lpstr>
      <vt:lpstr>Кошки в моей жизни</vt:lpstr>
      <vt:lpstr>Появление Кузи в нашей семье</vt:lpstr>
      <vt:lpstr>Результаты наблюдения</vt:lpstr>
      <vt:lpstr>Понадобилось ровно 2 суток, чтобы взрослая кошка приняла чужого котенка!</vt:lpstr>
      <vt:lpstr>Интересные случаи «материнства» в природе</vt:lpstr>
      <vt:lpstr>Котенок заболел</vt:lpstr>
      <vt:lpstr>Визит в клинику</vt:lpstr>
      <vt:lpstr>Заключение ветеринара:</vt:lpstr>
      <vt:lpstr>Приёмное материнство по-кошачьи</vt:lpstr>
      <vt:lpstr>В ходе работы:</vt:lpstr>
      <vt:lpstr>Литература: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Прусакова Татяна Викторовна</dc:creator>
  <cp:lastModifiedBy>Прусакова Татяна Викторовна</cp:lastModifiedBy>
  <cp:revision>49</cp:revision>
  <cp:lastPrinted>2019-01-11T08:01:01Z</cp:lastPrinted>
  <dcterms:created xsi:type="dcterms:W3CDTF">2019-01-10T03:47:58Z</dcterms:created>
  <dcterms:modified xsi:type="dcterms:W3CDTF">2019-01-11T08:02:57Z</dcterms:modified>
</cp:coreProperties>
</file>