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80" r:id="rId19"/>
    <p:sldId id="281" r:id="rId20"/>
    <p:sldId id="282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8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BCC892-35E7-4EA0-9DAC-97262CB7FCE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EEAEE8-BB61-47C6-9CDC-544DBA624C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авел\Downloads\музыка всегда с нами 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"/>
            <a:ext cx="5400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90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40080" cy="1800200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		      </a:t>
            </a:r>
            <a:r>
              <a:rPr lang="ru-RU" i="1" dirty="0">
                <a:effectLst/>
              </a:rPr>
              <a:t>Савченко </a:t>
            </a:r>
            <a:r>
              <a:rPr lang="ru-RU" i="1" dirty="0" smtClean="0">
                <a:effectLst/>
              </a:rPr>
              <a:t>Анна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		 С</a:t>
            </a:r>
            <a:r>
              <a:rPr lang="ru-RU" i="1" dirty="0">
                <a:effectLst/>
              </a:rPr>
              <a:t>. Прокофьев </a:t>
            </a:r>
            <a:r>
              <a:rPr lang="ru-RU" i="1" dirty="0" smtClean="0">
                <a:effectLst/>
              </a:rPr>
              <a:t>Вальс</a:t>
            </a: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endParaRPr lang="ru-RU" i="1" dirty="0"/>
          </a:p>
        </p:txBody>
      </p:sp>
      <p:pic>
        <p:nvPicPr>
          <p:cNvPr id="5122" name="Picture 2" descr="C:\Users\Павел\Desktop\музыка всегда с нами\0_13a2cd_dc2fcfb8_XL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886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87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1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 </a:t>
            </a:r>
            <a:r>
              <a:rPr lang="ru-RU" i="1" dirty="0" err="1" smtClean="0">
                <a:effectLst/>
              </a:rPr>
              <a:t>Мухаметдинова</a:t>
            </a:r>
            <a:r>
              <a:rPr lang="ru-RU" i="1" dirty="0" smtClean="0">
                <a:effectLst/>
              </a:rPr>
              <a:t> Регина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		      Н</a:t>
            </a:r>
            <a:r>
              <a:rPr lang="ru-RU" i="1" dirty="0">
                <a:effectLst/>
              </a:rPr>
              <a:t>. Жиганов Вальс</a:t>
            </a:r>
            <a:endParaRPr lang="ru-RU" i="1" dirty="0"/>
          </a:p>
        </p:txBody>
      </p:sp>
      <p:pic>
        <p:nvPicPr>
          <p:cNvPr id="5122" name="Picture 2" descr="C:\Users\Павел\Desktop\музыка всегда с нами\вальс Жиган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744416" cy="511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3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6756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</a:t>
            </a:r>
            <a:r>
              <a:rPr lang="ru-RU" dirty="0" smtClean="0">
                <a:effectLst/>
              </a:rPr>
              <a:t>      </a:t>
            </a:r>
            <a:r>
              <a:rPr lang="ru-RU" i="1" dirty="0" smtClean="0">
                <a:effectLst/>
              </a:rPr>
              <a:t>Миронова Татьяна</a:t>
            </a:r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		    Ф. </a:t>
            </a:r>
            <a:r>
              <a:rPr lang="ru-RU" i="1" dirty="0" err="1" smtClean="0">
                <a:effectLst/>
              </a:rPr>
              <a:t>Бургмюллер</a:t>
            </a:r>
            <a:r>
              <a:rPr lang="ru-RU" i="1" dirty="0" smtClean="0">
                <a:effectLst/>
              </a:rPr>
              <a:t> </a:t>
            </a:r>
            <a:r>
              <a:rPr lang="ru-RU" i="1" dirty="0">
                <a:effectLst/>
              </a:rPr>
              <a:t>«Буря</a:t>
            </a:r>
            <a:r>
              <a:rPr lang="ru-RU" i="1" dirty="0" smtClean="0">
                <a:effectLst/>
              </a:rPr>
              <a:t>»</a:t>
            </a: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endParaRPr lang="ru-RU" i="1" dirty="0"/>
          </a:p>
        </p:txBody>
      </p:sp>
      <p:pic>
        <p:nvPicPr>
          <p:cNvPr id="6146" name="Picture 2" descr="C:\Users\Павел\Desktop\музыка всегда с нами\бур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840760" cy="48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57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68072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   </a:t>
            </a:r>
            <a:r>
              <a:rPr lang="ru-RU" sz="3100" i="1" dirty="0" err="1" smtClean="0">
                <a:effectLst/>
              </a:rPr>
              <a:t>Мирзаянова</a:t>
            </a:r>
            <a:r>
              <a:rPr lang="ru-RU" sz="3100" i="1" dirty="0" smtClean="0">
                <a:effectLst/>
              </a:rPr>
              <a:t> Виктория</a:t>
            </a:r>
            <a:br>
              <a:rPr lang="ru-RU" sz="3100" i="1" dirty="0" smtClean="0">
                <a:effectLst/>
              </a:rPr>
            </a:br>
            <a:r>
              <a:rPr lang="ru-RU" sz="3100" i="1" dirty="0" smtClean="0">
                <a:effectLst/>
              </a:rPr>
              <a:t> 		    Л. </a:t>
            </a:r>
            <a:r>
              <a:rPr lang="ru-RU" sz="3100" i="1" dirty="0" err="1" smtClean="0">
                <a:effectLst/>
              </a:rPr>
              <a:t>Боккерини</a:t>
            </a:r>
            <a:r>
              <a:rPr lang="ru-RU" sz="3100" i="1" dirty="0" smtClean="0">
                <a:effectLst/>
              </a:rPr>
              <a:t> Менуэт</a:t>
            </a:r>
            <a:br>
              <a:rPr lang="ru-RU" sz="3100" i="1" dirty="0" smtClean="0">
                <a:effectLst/>
              </a:rPr>
            </a:br>
            <a:r>
              <a:rPr lang="ru-RU" sz="3100" i="1" dirty="0" smtClean="0">
                <a:effectLst/>
              </a:rPr>
              <a:t>	       Иллюстратор Исламова </a:t>
            </a:r>
            <a:r>
              <a:rPr lang="ru-RU" sz="3100" i="1" dirty="0" err="1" smtClean="0">
                <a:effectLst/>
              </a:rPr>
              <a:t>Е.в</a:t>
            </a:r>
            <a:r>
              <a:rPr lang="ru-RU" sz="3100" i="1" dirty="0" smtClean="0">
                <a:effectLst/>
              </a:rPr>
              <a:t>.	</a:t>
            </a:r>
            <a:r>
              <a:rPr lang="ru-RU" sz="3100" i="1" dirty="0">
                <a:effectLst/>
              </a:rPr>
              <a:t/>
            </a:r>
            <a:br>
              <a:rPr lang="ru-RU" sz="3100" i="1" dirty="0">
                <a:effectLst/>
              </a:rPr>
            </a:br>
            <a:endParaRPr lang="ru-RU" sz="3100" i="1" dirty="0"/>
          </a:p>
        </p:txBody>
      </p:sp>
      <p:pic>
        <p:nvPicPr>
          <p:cNvPr id="2050" name="Picture 2" descr="C:\Users\Павел\Desktop\музыка всегда с нами\160145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807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60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68072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</a:t>
            </a:r>
            <a:r>
              <a:rPr lang="ru-RU" i="1" dirty="0" smtClean="0">
                <a:effectLst/>
              </a:rPr>
              <a:t>   </a:t>
            </a:r>
            <a:r>
              <a:rPr lang="ru-RU" sz="3100" i="1" dirty="0" smtClean="0">
                <a:effectLst/>
              </a:rPr>
              <a:t>Тимофеева </a:t>
            </a:r>
            <a:r>
              <a:rPr lang="ru-RU" sz="3100" i="1" dirty="0" err="1" smtClean="0">
                <a:effectLst/>
              </a:rPr>
              <a:t>Аделина</a:t>
            </a:r>
            <a:r>
              <a:rPr lang="ru-RU" sz="3100" i="1" dirty="0">
                <a:effectLst/>
              </a:rPr>
              <a:t/>
            </a:r>
            <a:br>
              <a:rPr lang="ru-RU" sz="3100" i="1" dirty="0">
                <a:effectLst/>
              </a:rPr>
            </a:br>
            <a:r>
              <a:rPr lang="ru-RU" sz="3100" i="1" dirty="0" smtClean="0">
                <a:effectLst/>
              </a:rPr>
              <a:t> 		  Б</a:t>
            </a:r>
            <a:r>
              <a:rPr lang="ru-RU" sz="3100" i="1" dirty="0">
                <a:effectLst/>
              </a:rPr>
              <a:t>. </a:t>
            </a:r>
            <a:r>
              <a:rPr lang="ru-RU" sz="3100" i="1" dirty="0" err="1">
                <a:effectLst/>
              </a:rPr>
              <a:t>Фоконье</a:t>
            </a:r>
            <a:r>
              <a:rPr lang="ru-RU" sz="3100" i="1" dirty="0">
                <a:effectLst/>
              </a:rPr>
              <a:t> «В мечтах</a:t>
            </a:r>
            <a:r>
              <a:rPr lang="ru-RU" sz="3100" i="1" dirty="0" smtClean="0">
                <a:effectLst/>
              </a:rPr>
              <a:t>»</a:t>
            </a:r>
            <a:br>
              <a:rPr lang="ru-RU" sz="3100" i="1" dirty="0" smtClean="0">
                <a:effectLst/>
              </a:rPr>
            </a:br>
            <a:r>
              <a:rPr lang="ru-RU" sz="3100" i="1" dirty="0" smtClean="0">
                <a:effectLst/>
              </a:rPr>
              <a:t>	     Иллюстратор Исламова Е.В.</a:t>
            </a:r>
            <a:br>
              <a:rPr lang="ru-RU" sz="3100" i="1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pic>
        <p:nvPicPr>
          <p:cNvPr id="8194" name="Picture 2" descr="C:\Users\Павел\Desktop\музыка всегда с нами\в мечтах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415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73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11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</a:t>
            </a:r>
            <a:r>
              <a:rPr lang="ru-RU" i="1" dirty="0" smtClean="0">
                <a:effectLst/>
              </a:rPr>
              <a:t>      </a:t>
            </a:r>
            <a:r>
              <a:rPr lang="ru-RU" i="1" dirty="0" err="1" smtClean="0">
                <a:effectLst/>
              </a:rPr>
              <a:t>Нуждина</a:t>
            </a:r>
            <a:r>
              <a:rPr lang="ru-RU" i="1" dirty="0" smtClean="0">
                <a:effectLst/>
              </a:rPr>
              <a:t> Марина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Ф</a:t>
            </a:r>
            <a:r>
              <a:rPr lang="ru-RU" i="1" dirty="0">
                <a:effectLst/>
              </a:rPr>
              <a:t>. Мендельсон Песня без слов ля </a:t>
            </a:r>
            <a:r>
              <a:rPr lang="ru-RU" i="1" dirty="0" smtClean="0">
                <a:effectLst/>
              </a:rPr>
              <a:t>минор</a:t>
            </a:r>
            <a:endParaRPr lang="ru-RU" i="1" dirty="0"/>
          </a:p>
        </p:txBody>
      </p:sp>
      <p:pic>
        <p:nvPicPr>
          <p:cNvPr id="9218" name="Picture 2" descr="C:\Users\Павел\Desktop\музыка всегда с нами\Ма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5" y="1772816"/>
            <a:ext cx="773075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19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1603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       </a:t>
            </a:r>
            <a:r>
              <a:rPr lang="ru-RU" i="1" dirty="0" smtClean="0">
                <a:effectLst/>
              </a:rPr>
              <a:t>Хабибуллина </a:t>
            </a:r>
            <a:r>
              <a:rPr lang="ru-RU" i="1" dirty="0" err="1" smtClean="0">
                <a:effectLst/>
              </a:rPr>
              <a:t>Алия</a:t>
            </a:r>
            <a:r>
              <a:rPr lang="ru-RU" i="1" dirty="0" smtClean="0">
                <a:effectLst/>
              </a:rPr>
              <a:t>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	        В</a:t>
            </a:r>
            <a:r>
              <a:rPr lang="ru-RU" i="1" dirty="0">
                <a:effectLst/>
              </a:rPr>
              <a:t>. </a:t>
            </a:r>
            <a:r>
              <a:rPr lang="ru-RU" i="1" dirty="0" err="1">
                <a:effectLst/>
              </a:rPr>
              <a:t>Азарашвили</a:t>
            </a:r>
            <a:r>
              <a:rPr lang="ru-RU" i="1" dirty="0">
                <a:effectLst/>
              </a:rPr>
              <a:t> </a:t>
            </a:r>
            <a:r>
              <a:rPr lang="ru-RU" i="1" dirty="0" smtClean="0">
                <a:effectLst/>
              </a:rPr>
              <a:t>Ностальгия</a:t>
            </a: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endParaRPr lang="ru-RU" i="1" dirty="0"/>
          </a:p>
        </p:txBody>
      </p:sp>
      <p:pic>
        <p:nvPicPr>
          <p:cNvPr id="3074" name="Picture 2" descr="C:\Users\Павел\Desktop\музыка всегда с нами\184818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2008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08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1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</a:t>
            </a:r>
            <a:r>
              <a:rPr lang="ru-RU" i="1" dirty="0" smtClean="0">
                <a:effectLst/>
              </a:rPr>
              <a:t>        </a:t>
            </a:r>
            <a:r>
              <a:rPr lang="ru-RU" i="1" dirty="0" err="1" smtClean="0">
                <a:effectLst/>
              </a:rPr>
              <a:t>Цапкова</a:t>
            </a:r>
            <a:r>
              <a:rPr lang="ru-RU" i="1" dirty="0" smtClean="0">
                <a:effectLst/>
              </a:rPr>
              <a:t> Мария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                   А. </a:t>
            </a:r>
            <a:r>
              <a:rPr lang="ru-RU" i="1" dirty="0" err="1" smtClean="0">
                <a:effectLst/>
              </a:rPr>
              <a:t>Лядов</a:t>
            </a:r>
            <a:r>
              <a:rPr lang="ru-RU" i="1" dirty="0" smtClean="0">
                <a:effectLst/>
              </a:rPr>
              <a:t> </a:t>
            </a:r>
            <a:r>
              <a:rPr lang="ru-RU" i="1" dirty="0" err="1">
                <a:effectLst/>
              </a:rPr>
              <a:t>Баркаролла</a:t>
            </a:r>
            <a:endParaRPr lang="ru-RU" i="1" dirty="0"/>
          </a:p>
        </p:txBody>
      </p:sp>
      <p:pic>
        <p:nvPicPr>
          <p:cNvPr id="11268" name="Picture 4" descr="C:\Users\Павел\Desktop\музыка всегда с нами\Баркаролла Маш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800"/>
            <a:ext cx="86868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70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6756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	</a:t>
            </a:r>
            <a:r>
              <a:rPr lang="ru-RU" i="1" dirty="0" smtClean="0">
                <a:effectLst/>
              </a:rPr>
              <a:t>Грицкова Анна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	 А. </a:t>
            </a:r>
            <a:r>
              <a:rPr lang="ru-RU" i="1" dirty="0" err="1" smtClean="0">
                <a:effectLst/>
              </a:rPr>
              <a:t>Лядов</a:t>
            </a:r>
            <a:r>
              <a:rPr lang="ru-RU" i="1" dirty="0" smtClean="0">
                <a:effectLst/>
              </a:rPr>
              <a:t> </a:t>
            </a:r>
            <a:r>
              <a:rPr lang="ru-RU" i="1" dirty="0">
                <a:effectLst/>
              </a:rPr>
              <a:t>Этюд Ля бемоль </a:t>
            </a:r>
            <a:r>
              <a:rPr lang="ru-RU" i="1" dirty="0" smtClean="0">
                <a:effectLst/>
              </a:rPr>
              <a:t>мажор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2290" name="Picture 2" descr="C:\Users\Павел\Desktop\музыка всегда с нами\этюд для Ан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206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02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1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            </a:t>
            </a:r>
            <a:r>
              <a:rPr lang="ru-RU" i="1" dirty="0" smtClean="0">
                <a:effectLst/>
              </a:rPr>
              <a:t>Миронова </a:t>
            </a:r>
            <a:r>
              <a:rPr lang="ru-RU" i="1" dirty="0">
                <a:effectLst/>
              </a:rPr>
              <a:t>Елена </a:t>
            </a:r>
            <a:r>
              <a:rPr lang="ru-RU" i="1" dirty="0" smtClean="0">
                <a:effectLst/>
              </a:rPr>
              <a:t>Анатольевна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                  </a:t>
            </a:r>
            <a:r>
              <a:rPr lang="ru-RU" i="1" dirty="0">
                <a:effectLst/>
              </a:rPr>
              <a:t>Н. Жиганов </a:t>
            </a:r>
            <a:r>
              <a:rPr lang="ru-RU" i="1" dirty="0" smtClean="0">
                <a:effectLst/>
              </a:rPr>
              <a:t>Прелюдия</a:t>
            </a:r>
            <a:endParaRPr lang="ru-RU" i="1" dirty="0">
              <a:effectLst/>
            </a:endParaRPr>
          </a:p>
        </p:txBody>
      </p:sp>
      <p:pic>
        <p:nvPicPr>
          <p:cNvPr id="4098" name="Picture 2" descr="C:\Users\Павел\Desktop\музыка всегда с нами\s12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4076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13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09959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/>
              </a:rPr>
              <a:t>       </a:t>
            </a:r>
            <a:r>
              <a:rPr lang="ru-RU" i="1" dirty="0" err="1" smtClean="0">
                <a:effectLst/>
              </a:rPr>
              <a:t>Нуждина</a:t>
            </a:r>
            <a:r>
              <a:rPr lang="ru-RU" i="1" dirty="0" smtClean="0">
                <a:effectLst/>
              </a:rPr>
              <a:t> </a:t>
            </a:r>
            <a:r>
              <a:rPr lang="ru-RU" i="1" dirty="0">
                <a:effectLst/>
              </a:rPr>
              <a:t>Марина и Савченко </a:t>
            </a:r>
            <a:r>
              <a:rPr lang="ru-RU" i="1" dirty="0" smtClean="0">
                <a:effectLst/>
              </a:rPr>
              <a:t>Анна                     	</a:t>
            </a:r>
            <a:r>
              <a:rPr lang="ru-RU" i="1" dirty="0">
                <a:effectLst/>
              </a:rPr>
              <a:t> </a:t>
            </a:r>
            <a:r>
              <a:rPr lang="ru-RU" i="1" dirty="0" smtClean="0">
                <a:effectLst/>
              </a:rPr>
              <a:t>В. Моцарт Соната </a:t>
            </a:r>
            <a:r>
              <a:rPr lang="ru-RU" i="1" dirty="0">
                <a:effectLst/>
              </a:rPr>
              <a:t>Ре мажор 1 ч.</a:t>
            </a:r>
            <a:endParaRPr lang="ru-RU" i="1" dirty="0"/>
          </a:p>
        </p:txBody>
      </p:sp>
      <p:pic>
        <p:nvPicPr>
          <p:cNvPr id="1026" name="Picture 2" descr="C:\Users\Павел\Desktop\музыка всегда с нами\сонат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80" y="1700807"/>
            <a:ext cx="6831640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24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03/0013b512-4c12074f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20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667544"/>
          </a:xfrm>
        </p:spPr>
        <p:txBody>
          <a:bodyPr/>
          <a:lstStyle/>
          <a:p>
            <a:r>
              <a:rPr lang="ru-RU" i="1" dirty="0" smtClean="0"/>
              <a:t>              Спасибо за внимание!</a:t>
            </a:r>
            <a:endParaRPr lang="ru-RU" i="1" dirty="0"/>
          </a:p>
        </p:txBody>
      </p:sp>
      <p:pic>
        <p:nvPicPr>
          <p:cNvPr id="5122" name="Picture 2" descr="C:\Users\Павел\Desktop\музыка всегда с нами\cvety-rozy-bok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0079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28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0995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	</a:t>
            </a:r>
            <a:r>
              <a:rPr lang="ru-RU" i="1" dirty="0" err="1" smtClean="0">
                <a:effectLst/>
              </a:rPr>
              <a:t>Цапкова</a:t>
            </a:r>
            <a:r>
              <a:rPr lang="ru-RU" i="1" dirty="0" smtClean="0">
                <a:effectLst/>
              </a:rPr>
              <a:t> </a:t>
            </a:r>
            <a:r>
              <a:rPr lang="ru-RU" i="1" dirty="0" smtClean="0">
                <a:effectLst/>
              </a:rPr>
              <a:t>Лиза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		</a:t>
            </a:r>
            <a:r>
              <a:rPr lang="ru-RU" i="1" dirty="0" smtClean="0">
                <a:effectLst/>
              </a:rPr>
              <a:t>        В. </a:t>
            </a:r>
            <a:r>
              <a:rPr lang="ru-RU" i="1" dirty="0" err="1" smtClean="0">
                <a:effectLst/>
              </a:rPr>
              <a:t>Гиллок</a:t>
            </a:r>
            <a:r>
              <a:rPr lang="ru-RU" i="1" dirty="0" smtClean="0">
                <a:effectLst/>
              </a:rPr>
              <a:t> </a:t>
            </a:r>
            <a:r>
              <a:rPr lang="ru-RU" i="1" dirty="0" smtClean="0">
                <a:effectLst/>
              </a:rPr>
              <a:t>Этюд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авел\Desktop\музыка всегда с нами\этюд для Лиз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8" y="1628800"/>
            <a:ext cx="6120680" cy="48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49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1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	</a:t>
            </a:r>
            <a:r>
              <a:rPr lang="ru-RU" i="1" dirty="0" smtClean="0">
                <a:effectLst/>
              </a:rPr>
              <a:t>Митина София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		</a:t>
            </a:r>
            <a:r>
              <a:rPr lang="ru-RU" i="1" dirty="0">
                <a:effectLst/>
              </a:rPr>
              <a:t> </a:t>
            </a:r>
            <a:r>
              <a:rPr lang="ru-RU" i="1" dirty="0" smtClean="0">
                <a:effectLst/>
              </a:rPr>
              <a:t>И. </a:t>
            </a:r>
            <a:r>
              <a:rPr lang="ru-RU" i="1" dirty="0" err="1" smtClean="0">
                <a:effectLst/>
              </a:rPr>
              <a:t>Кореневская</a:t>
            </a:r>
            <a:r>
              <a:rPr lang="ru-RU" i="1" dirty="0" smtClean="0">
                <a:effectLst/>
              </a:rPr>
              <a:t> Танец</a:t>
            </a:r>
            <a:endParaRPr lang="ru-RU" i="1" dirty="0"/>
          </a:p>
        </p:txBody>
      </p:sp>
      <p:pic>
        <p:nvPicPr>
          <p:cNvPr id="1026" name="Picture 2" descr="C:\Users\Павел\Desktop\музыка всегда с нами\best-2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40760" cy="4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21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1603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		    </a:t>
            </a:r>
            <a:r>
              <a:rPr lang="ru-RU" i="1" dirty="0" err="1" smtClean="0">
                <a:effectLst/>
              </a:rPr>
              <a:t>Сигуткина</a:t>
            </a:r>
            <a:r>
              <a:rPr lang="ru-RU" i="1" dirty="0" smtClean="0">
                <a:effectLst/>
              </a:rPr>
              <a:t> Виктория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         И. Берлин </a:t>
            </a:r>
            <a:r>
              <a:rPr lang="ru-RU" i="1" dirty="0">
                <a:effectLst/>
              </a:rPr>
              <a:t>«Обезьянки на дереве</a:t>
            </a:r>
            <a:r>
              <a:rPr lang="ru-RU" i="1" dirty="0" smtClean="0">
                <a:effectLst/>
              </a:rPr>
              <a:t>»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098" name="Picture 2" descr="C:\Users\Павел\Desktop\музыка всегда с нами\обезьян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61013" cy="48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99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1747664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		 </a:t>
            </a:r>
            <a:r>
              <a:rPr lang="ru-RU" i="1" dirty="0" err="1" smtClean="0">
                <a:effectLst/>
              </a:rPr>
              <a:t>Шерстнёва</a:t>
            </a:r>
            <a:r>
              <a:rPr lang="ru-RU" i="1" dirty="0" smtClean="0">
                <a:effectLst/>
              </a:rPr>
              <a:t> </a:t>
            </a:r>
            <a:r>
              <a:rPr lang="ru-RU" i="1" dirty="0" smtClean="0">
                <a:effectLst/>
              </a:rPr>
              <a:t>Полина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             </a:t>
            </a:r>
            <a:r>
              <a:rPr lang="ru-RU" i="1" dirty="0" smtClean="0">
                <a:effectLst/>
              </a:rPr>
              <a:t>П</a:t>
            </a:r>
            <a:r>
              <a:rPr lang="ru-RU" i="1" dirty="0">
                <a:effectLst/>
              </a:rPr>
              <a:t>. Чайковский Полька </a:t>
            </a:r>
            <a:br>
              <a:rPr lang="ru-RU" i="1" dirty="0">
                <a:effectLst/>
              </a:rPr>
            </a:br>
            <a:endParaRPr lang="ru-RU" i="1" dirty="0"/>
          </a:p>
        </p:txBody>
      </p:sp>
      <p:pic>
        <p:nvPicPr>
          <p:cNvPr id="4098" name="Picture 2" descr="C:\Users\Павел\Desktop\музыка всегда с нами\polka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4006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8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167565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	</a:t>
            </a:r>
            <a:r>
              <a:rPr lang="ru-RU" dirty="0" smtClean="0">
                <a:effectLst/>
              </a:rPr>
              <a:t>	  </a:t>
            </a:r>
            <a:r>
              <a:rPr lang="ru-RU" i="1" dirty="0" err="1" smtClean="0">
                <a:effectLst/>
              </a:rPr>
              <a:t>Сайфутдинова</a:t>
            </a:r>
            <a:r>
              <a:rPr lang="ru-RU" i="1" dirty="0" smtClean="0">
                <a:effectLst/>
              </a:rPr>
              <a:t> Амина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		    С</a:t>
            </a:r>
            <a:r>
              <a:rPr lang="ru-RU" i="1" dirty="0">
                <a:effectLst/>
              </a:rPr>
              <a:t>. </a:t>
            </a:r>
            <a:r>
              <a:rPr lang="ru-RU" i="1" dirty="0" err="1">
                <a:effectLst/>
              </a:rPr>
              <a:t>Майкапар</a:t>
            </a:r>
            <a:r>
              <a:rPr lang="ru-RU" i="1" dirty="0">
                <a:effectLst/>
              </a:rPr>
              <a:t> </a:t>
            </a:r>
            <a:r>
              <a:rPr lang="ru-RU" i="1" dirty="0" smtClean="0">
                <a:effectLst/>
              </a:rPr>
              <a:t>Вальс</a:t>
            </a: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endParaRPr lang="ru-RU" i="1" dirty="0"/>
          </a:p>
        </p:txBody>
      </p:sp>
      <p:pic>
        <p:nvPicPr>
          <p:cNvPr id="6146" name="Picture 2" descr="C:\Users\Павел\Desktop\музыка всегда с нами\вальс Амин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4867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88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16756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/>
              </a:rPr>
              <a:t>                           </a:t>
            </a:r>
            <a:r>
              <a:rPr lang="ru-RU" i="1" dirty="0" err="1" smtClean="0">
                <a:effectLst/>
              </a:rPr>
              <a:t>Сизова</a:t>
            </a:r>
            <a:r>
              <a:rPr lang="ru-RU" i="1" dirty="0" smtClean="0">
                <a:effectLst/>
              </a:rPr>
              <a:t> Лейла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                         Э. Григ </a:t>
            </a:r>
            <a:r>
              <a:rPr lang="ru-RU" i="1" dirty="0" err="1" smtClean="0">
                <a:effectLst/>
              </a:rPr>
              <a:t>Халлинг</a:t>
            </a: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endParaRPr lang="ru-RU" i="1" dirty="0"/>
          </a:p>
        </p:txBody>
      </p:sp>
      <p:pic>
        <p:nvPicPr>
          <p:cNvPr id="2050" name="Picture 2" descr="C:\Users\Павел\Desktop\музыка всегда с нами\халлинг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888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0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58808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			</a:t>
            </a:r>
            <a:r>
              <a:rPr lang="ru-RU" i="1" dirty="0" err="1" smtClean="0">
                <a:effectLst/>
              </a:rPr>
              <a:t>Балаева</a:t>
            </a:r>
            <a:r>
              <a:rPr lang="ru-RU" i="1" dirty="0" smtClean="0">
                <a:effectLst/>
              </a:rPr>
              <a:t> София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		 Д</a:t>
            </a:r>
            <a:r>
              <a:rPr lang="ru-RU" i="1" dirty="0">
                <a:effectLst/>
              </a:rPr>
              <a:t>. Шостакович Полька</a:t>
            </a:r>
            <a:endParaRPr lang="ru-RU" i="1" dirty="0"/>
          </a:p>
        </p:txBody>
      </p:sp>
      <p:pic>
        <p:nvPicPr>
          <p:cNvPr id="3074" name="Picture 2" descr="C:\Users\Павел\Desktop\музыка всегда с нами\полька для Софи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7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88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</TotalTime>
  <Words>18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       Нуждина Марина и Савченко Анна                       В. Моцарт Соната Ре мажор 1 ч.</vt:lpstr>
      <vt:lpstr>   Цапкова Лиза            В. Гиллок Этюд</vt:lpstr>
      <vt:lpstr>   Митина София     И. Кореневская Танец</vt:lpstr>
      <vt:lpstr>      Сигуткина Виктория           И. Берлин «Обезьянки на дереве»  </vt:lpstr>
      <vt:lpstr>   Шерстнёва Полина               П. Чайковский Полька  </vt:lpstr>
      <vt:lpstr>    Сайфутдинова Амина        С. Майкапар Вальс </vt:lpstr>
      <vt:lpstr>                           Сизова Лейла                           Э. Григ Халлинг </vt:lpstr>
      <vt:lpstr>   Балаева София     Д. Шостакович Полька</vt:lpstr>
      <vt:lpstr>        Савченко Анна     С. Прокофьев Вальс </vt:lpstr>
      <vt:lpstr>   Мухаметдинова Регина         Н. Жиганов Вальс</vt:lpstr>
      <vt:lpstr>        Миронова Татьяна        Ф. Бургмюллер «Буря» </vt:lpstr>
      <vt:lpstr>     Мирзаянова Виктория        Л. Боккерини Менуэт         Иллюстратор Исламова Е.в.  </vt:lpstr>
      <vt:lpstr>     Тимофеева Аделина      Б. Фоконье «В мечтах»       Иллюстратор Исламова Е.В.  </vt:lpstr>
      <vt:lpstr>        Нуждина Марина   Ф. Мендельсон Песня без слов ля минор</vt:lpstr>
      <vt:lpstr>         Хабибуллина Алия           В. Азарашвили Ностальгия </vt:lpstr>
      <vt:lpstr>          Цапкова Мария                     А. Лядов Баркаролла</vt:lpstr>
      <vt:lpstr>   Грицкова Анна    А. Лядов Этюд Ля бемоль мажор </vt:lpstr>
      <vt:lpstr>            Миронова Елена Анатольевна                    Н. Жиганов Прелюдия</vt:lpstr>
      <vt:lpstr>Презентация PowerPoint</vt:lpstr>
      <vt:lpstr>   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33</cp:revision>
  <dcterms:created xsi:type="dcterms:W3CDTF">2018-11-20T18:17:41Z</dcterms:created>
  <dcterms:modified xsi:type="dcterms:W3CDTF">2018-11-23T09:04:48Z</dcterms:modified>
</cp:coreProperties>
</file>