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9" r:id="rId3"/>
    <p:sldId id="264" r:id="rId4"/>
    <p:sldId id="268" r:id="rId5"/>
    <p:sldId id="267" r:id="rId6"/>
    <p:sldId id="265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Логопед\Desktop\Допы 2017-2018г\Картинки\e773aa79a9a5c74243b8482c604f84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Логопед\Desktop\Допы 2017-2018г\Картинки\Стих снежин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5798" r="65244"/>
          <a:stretch/>
        </p:blipFill>
        <p:spPr bwMode="auto">
          <a:xfrm>
            <a:off x="5220072" y="4612306"/>
            <a:ext cx="2081475" cy="1985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Логопед\Desktop\Допы 2017-2018г\Картинки\Стих снежин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665" t="34740" b="24073"/>
          <a:stretch/>
        </p:blipFill>
        <p:spPr bwMode="auto">
          <a:xfrm>
            <a:off x="1979712" y="4553492"/>
            <a:ext cx="2073308" cy="204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Логопед\Desktop\Допы 2017-2018г\Картинки\Стих снежин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098" t="32573" r="23671" b="42653"/>
          <a:stretch/>
        </p:blipFill>
        <p:spPr bwMode="auto">
          <a:xfrm>
            <a:off x="4705059" y="404664"/>
            <a:ext cx="3896615" cy="1998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Логопед\Desktop\Допы 2017-2018г\Картинки\Стих снежин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5244" b="60219"/>
          <a:stretch/>
        </p:blipFill>
        <p:spPr bwMode="auto">
          <a:xfrm>
            <a:off x="577520" y="404663"/>
            <a:ext cx="2073308" cy="1779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Логопед\Desktop\Допы 2017-2018г\Картинки\Стих снежин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34" r="33193" b="88175"/>
          <a:stretch/>
        </p:blipFill>
        <p:spPr bwMode="auto">
          <a:xfrm>
            <a:off x="577520" y="2573087"/>
            <a:ext cx="8024154" cy="171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24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Логопед\Desktop\Допы 2017-2018г\Картинки\e773aa79a9a5c74243b8482c604f84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sp.bvf.ru/image/photo/2441965_s2.jpg"/>
          <p:cNvPicPr>
            <a:picLocks noChangeAspect="1" noChangeArrowheads="1"/>
          </p:cNvPicPr>
          <p:nvPr/>
        </p:nvPicPr>
        <p:blipFill>
          <a:blip r:embed="rId3" cstate="print"/>
          <a:srcRect l="1875" t="6292" r="45822" b="4362"/>
          <a:stretch>
            <a:fillRect/>
          </a:stretch>
        </p:blipFill>
        <p:spPr bwMode="auto">
          <a:xfrm>
            <a:off x="2643174" y="1071546"/>
            <a:ext cx="3786214" cy="441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7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Логопед\Desktop\Допы 2017-2018г\Картинки\e773aa79a9a5c74243b8482c604f84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Логопед\Desktop\Допы 2017-2018г\Картинки\image_130101015220614313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00174"/>
            <a:ext cx="3400445" cy="33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7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Логопед\Desktop\Допы 2017-2018г\Картинки\e773aa79a9a5c74243b8482c604f84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Логопед\Desktop\Допы 2017-2018г\Картинки\216106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857784" cy="4857784"/>
          </a:xfrm>
          <a:prstGeom prst="rect">
            <a:avLst/>
          </a:prstGeom>
          <a:noFill/>
        </p:spPr>
      </p:pic>
      <p:pic>
        <p:nvPicPr>
          <p:cNvPr id="20484" name="Picture 4" descr="http://allforhunt.lv/img/animals/large/kb3q5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44" y="0"/>
            <a:ext cx="4429156" cy="353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7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Логопед\Desktop\Допы 2017-2018г\Картинки\e773aa79a9a5c74243b8482c604f84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384" cy="6858000"/>
          </a:xfrm>
          <a:prstGeom prst="rect">
            <a:avLst/>
          </a:prstGeom>
          <a:noFill/>
        </p:spPr>
      </p:pic>
      <p:pic>
        <p:nvPicPr>
          <p:cNvPr id="21506" name="Picture 2" descr="C:\Users\Логопед\Desktop\Допы 2017-2018г\Картинки\239597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0"/>
            <a:ext cx="5076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гопед\Desktop\Допы 2017-2018г\Картинки\Стих снеж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715436" cy="6536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ou75.ru/65/images/16-17/logoped/26.12.16/26.12.1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2015-11-16T09:48:01Z</dcterms:created>
  <dcterms:modified xsi:type="dcterms:W3CDTF">2018-01-08T07:33:40Z</dcterms:modified>
</cp:coreProperties>
</file>