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7"/>
  </p:notesMasterIdLst>
  <p:handoutMasterIdLst>
    <p:handoutMasterId r:id="rId18"/>
  </p:handout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2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CD24F8DC-97FB-4442-9CDD-D7A1ED937D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7601D7F-E6A7-4503-8108-CF30098AC5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54956ED1-4855-4526-BFE8-6C7BEF10440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C1D97025-3483-40E9-B359-A26520FBB7A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964E41-8607-454A-9C75-7BA4E34C54B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3BD0C75A-1ADC-46B2-AE56-498DD75482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28012E9C-E2D1-4D36-BE65-6AD3F7973C4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A8C899D5-992A-4128-AA01-E7FAD6CCBD4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C9E1803B-3F06-44E5-84BA-C98B35793B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E5F68612-BE08-4345-9DB5-43D2427217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608833B6-5480-435A-B0E5-30013B8F8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583407-68A3-4A2C-BC3A-1AE7DA424CC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D9B6CF-15A8-4199-8567-51212778C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8A67D-2DAD-4A9B-A0DD-33BBC80D22D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9DF00A74-3EFE-4357-B776-9B120A92889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64B99BE6-8906-44B4-B788-AC9EA6AADC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559DFA0-819F-40B3-9279-663C68017D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77E83-604D-48A9-8F46-CD39B9A0A09B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92F6322E-4F51-4FEA-8525-9AB63D2D5A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58B17A6B-86FC-4A24-ADE8-494A557926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0A7D9B-6104-4896-9981-A20FED6B20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4B5FF9-32BF-42C6-A7C0-2D955024693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BA4D1F16-01C4-4893-A92E-8F5D2E96008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0DB41633-B175-4F56-8B31-A2A10D589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651303-03E4-415B-A01A-A9DAB8CD44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7156C-8E49-4395-BE20-ECF2850EBBB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0E59C01C-A003-4685-B476-CFF408C626B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28AFD4B6-3181-4B64-90AF-EE41AB81A8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ED2524-E709-4B94-9AA6-0D33E9100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E45D2-AE97-417B-AD98-E0F3B42227F3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A46B8D09-3B85-4E61-AFCE-EAACC564B7A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839D5C4F-76B1-45CC-9526-20E49F9706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56AC5D-6B55-497C-AAD3-2052489440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FA2DE-F17A-43EE-9E21-7AB7D91641B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E4889BF2-E8F0-4EA7-893B-82A5742FC0F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123CAA7E-0681-4FE1-902A-09DCDB7FE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EEF049-9ED0-466B-B565-D58F7EC9E5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697B21-5416-4E5D-A272-ED77B4AC529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AAB79451-07A9-4AA0-BF8C-662A73E734B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179CF58-FE0E-4151-87FB-A9D72A66E2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C7A0DA-5AF6-405E-BAD0-B6B270E761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8E00FD-5B90-4CB0-BE2E-4FB10544C47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8386A0EA-9A4A-4DF1-9E84-9DB54E3C7F0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9C4FD46B-CF00-4275-B4AF-7BE34166A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7F3C4F-1BB6-479C-85C8-E6A714E966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2DC93-E12A-4F11-9CD0-858328AA73C3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B03B70D2-7D6C-4A9C-AB5B-597406BAFBD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9DAD4B72-A596-458F-869E-AD61041320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653CCE-5016-4548-8F10-DE8DBD2D43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40531F-19BE-4A2F-BE09-8AB5BADB2EA3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05AA0CDB-ECE2-4F17-A3F9-3B92A64B4AF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715D6CA3-6F0B-4593-A20E-1E28EE29E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2C88BD-3C94-4FA7-B742-F2349D463A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9953D-6D13-4AB9-A96E-FE51DBE9E552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149DA064-7D87-4892-9C49-118C71F9D78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34363C8F-FE7F-4B81-9A79-7DC7771742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CFB75B-9215-4D2F-BBC7-1A9CCA7480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36D7A3-C5EB-42DB-AA1A-21480CF06273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B96CEC01-1C77-4BE3-9677-6F04EB79A0C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5B1A13EF-1CB2-4B5A-B2D2-9A8AAA797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D3394B-E292-4DBC-8205-EE9B5144E0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C32A82-15BB-4C8C-9470-D0DB90DAC0D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D69138BC-6E52-4D74-B2FF-FEAB8DB415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F5E1619A-1A3F-4E30-9334-AA19FF948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6DC2CA-2D91-4FDF-8DDD-4D252249FA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B6C241-2B71-41E8-BE62-F25D60F6989F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E1B80A7A-C89D-4484-A891-8B567B14575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EB6F5ADA-30FA-4A47-B7F2-19C1A6EE9B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>
            <a:extLst>
              <a:ext uri="{FF2B5EF4-FFF2-40B4-BE49-F238E27FC236}">
                <a16:creationId xmlns:a16="http://schemas.microsoft.com/office/drawing/2014/main" id="{FFA89495-8C83-47AC-992D-7DD8D3F7F46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3251" name="Rectangle 3">
              <a:extLst>
                <a:ext uri="{FF2B5EF4-FFF2-40B4-BE49-F238E27FC236}">
                  <a16:creationId xmlns:a16="http://schemas.microsoft.com/office/drawing/2014/main" id="{F117CD84-411F-475E-9E1B-5105DA18ADF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53252" name="Rectangle 4">
              <a:extLst>
                <a:ext uri="{FF2B5EF4-FFF2-40B4-BE49-F238E27FC236}">
                  <a16:creationId xmlns:a16="http://schemas.microsoft.com/office/drawing/2014/main" id="{D76CD460-AF52-4CB1-A197-43D8520F903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53253" name="Rectangle 5">
              <a:extLst>
                <a:ext uri="{FF2B5EF4-FFF2-40B4-BE49-F238E27FC236}">
                  <a16:creationId xmlns:a16="http://schemas.microsoft.com/office/drawing/2014/main" id="{F35B92DD-51D4-4619-8246-F69092D5C7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grpSp>
          <p:nvGrpSpPr>
            <p:cNvPr id="53254" name="Group 6">
              <a:extLst>
                <a:ext uri="{FF2B5EF4-FFF2-40B4-BE49-F238E27FC236}">
                  <a16:creationId xmlns:a16="http://schemas.microsoft.com/office/drawing/2014/main" id="{1829EBEE-166A-405C-8F07-2B225B267A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53255" name="Group 7">
                <a:extLst>
                  <a:ext uri="{FF2B5EF4-FFF2-40B4-BE49-F238E27FC236}">
                    <a16:creationId xmlns:a16="http://schemas.microsoft.com/office/drawing/2014/main" id="{354D631E-1251-47DF-B877-2CF6B6C41778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3256" name="Group 8">
                  <a:extLst>
                    <a:ext uri="{FF2B5EF4-FFF2-40B4-BE49-F238E27FC236}">
                      <a16:creationId xmlns:a16="http://schemas.microsoft.com/office/drawing/2014/main" id="{ABBB2016-64DC-4255-AFCC-101145EB1A42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3257" name="Group 9">
                    <a:extLst>
                      <a:ext uri="{FF2B5EF4-FFF2-40B4-BE49-F238E27FC236}">
                        <a16:creationId xmlns:a16="http://schemas.microsoft.com/office/drawing/2014/main" id="{44F6EB36-CF2E-46F3-A23B-0FE196B7DDC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3258" name="Freeform 10">
                      <a:extLst>
                        <a:ext uri="{FF2B5EF4-FFF2-40B4-BE49-F238E27FC236}">
                          <a16:creationId xmlns:a16="http://schemas.microsoft.com/office/drawing/2014/main" id="{81D0D848-CF7E-4CBF-8821-68714F0BC7D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259" name="Freeform 11">
                      <a:extLst>
                        <a:ext uri="{FF2B5EF4-FFF2-40B4-BE49-F238E27FC236}">
                          <a16:creationId xmlns:a16="http://schemas.microsoft.com/office/drawing/2014/main" id="{1FF33310-FB0F-422A-A70B-9BEB8EBFA61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3260" name="Oval 12">
                    <a:extLst>
                      <a:ext uri="{FF2B5EF4-FFF2-40B4-BE49-F238E27FC236}">
                        <a16:creationId xmlns:a16="http://schemas.microsoft.com/office/drawing/2014/main" id="{1EA3DC48-E6B2-4640-9F6C-2741581DF0C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3261" name="Freeform 13">
                    <a:extLst>
                      <a:ext uri="{FF2B5EF4-FFF2-40B4-BE49-F238E27FC236}">
                        <a16:creationId xmlns:a16="http://schemas.microsoft.com/office/drawing/2014/main" id="{3C1759D2-4B97-429C-AD22-94BEFE27415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3262" name="Freeform 14">
                    <a:extLst>
                      <a:ext uri="{FF2B5EF4-FFF2-40B4-BE49-F238E27FC236}">
                        <a16:creationId xmlns:a16="http://schemas.microsoft.com/office/drawing/2014/main" id="{AAFB67D2-9823-4E74-9652-1964C9F591D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3263" name="Freeform 15">
                    <a:extLst>
                      <a:ext uri="{FF2B5EF4-FFF2-40B4-BE49-F238E27FC236}">
                        <a16:creationId xmlns:a16="http://schemas.microsoft.com/office/drawing/2014/main" id="{C6D3A6E6-0655-4003-AA04-ABF6275069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3264" name="Freeform 16">
                    <a:extLst>
                      <a:ext uri="{FF2B5EF4-FFF2-40B4-BE49-F238E27FC236}">
                        <a16:creationId xmlns:a16="http://schemas.microsoft.com/office/drawing/2014/main" id="{30A24533-8029-45F1-9863-A513591320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3265" name="Freeform 17">
                    <a:extLst>
                      <a:ext uri="{FF2B5EF4-FFF2-40B4-BE49-F238E27FC236}">
                        <a16:creationId xmlns:a16="http://schemas.microsoft.com/office/drawing/2014/main" id="{E37A45A9-66CB-4D6A-8589-DA101D45FBB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53266" name="Picture 18">
                  <a:extLst>
                    <a:ext uri="{FF2B5EF4-FFF2-40B4-BE49-F238E27FC236}">
                      <a16:creationId xmlns:a16="http://schemas.microsoft.com/office/drawing/2014/main" id="{7837D636-B004-41EB-AB19-E522E3F5B26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67" name="Picture 19">
                  <a:extLst>
                    <a:ext uri="{FF2B5EF4-FFF2-40B4-BE49-F238E27FC236}">
                      <a16:creationId xmlns:a16="http://schemas.microsoft.com/office/drawing/2014/main" id="{316E34B3-1A44-47CA-B67C-336896C7DB9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68" name="Picture 20">
                  <a:extLst>
                    <a:ext uri="{FF2B5EF4-FFF2-40B4-BE49-F238E27FC236}">
                      <a16:creationId xmlns:a16="http://schemas.microsoft.com/office/drawing/2014/main" id="{E58AA3E6-BBDB-4118-A6C9-70C30412CB8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69" name="Picture 21">
                  <a:extLst>
                    <a:ext uri="{FF2B5EF4-FFF2-40B4-BE49-F238E27FC236}">
                      <a16:creationId xmlns:a16="http://schemas.microsoft.com/office/drawing/2014/main" id="{C3C13F8B-0B2D-4279-952D-65C5F32E81A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70" name="Picture 22">
                  <a:extLst>
                    <a:ext uri="{FF2B5EF4-FFF2-40B4-BE49-F238E27FC236}">
                      <a16:creationId xmlns:a16="http://schemas.microsoft.com/office/drawing/2014/main" id="{4E58107E-D80D-4318-8441-93D96952297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71" name="Picture 23">
                  <a:extLst>
                    <a:ext uri="{FF2B5EF4-FFF2-40B4-BE49-F238E27FC236}">
                      <a16:creationId xmlns:a16="http://schemas.microsoft.com/office/drawing/2014/main" id="{73DF23EB-FF52-45C9-8F29-BD0EBBC284D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72" name="Picture 24">
                  <a:extLst>
                    <a:ext uri="{FF2B5EF4-FFF2-40B4-BE49-F238E27FC236}">
                      <a16:creationId xmlns:a16="http://schemas.microsoft.com/office/drawing/2014/main" id="{263F3802-7A87-4D8A-A344-213A69F66CA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73" name="Picture 25">
                  <a:extLst>
                    <a:ext uri="{FF2B5EF4-FFF2-40B4-BE49-F238E27FC236}">
                      <a16:creationId xmlns:a16="http://schemas.microsoft.com/office/drawing/2014/main" id="{AE09A672-CB0E-49F9-B564-1BC4B94DBFF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53274" name="Group 26">
                <a:extLst>
                  <a:ext uri="{FF2B5EF4-FFF2-40B4-BE49-F238E27FC236}">
                    <a16:creationId xmlns:a16="http://schemas.microsoft.com/office/drawing/2014/main" id="{88A04A4F-5909-4CA0-8D40-76819F503E61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53275" name="Picture 27">
                  <a:extLst>
                    <a:ext uri="{FF2B5EF4-FFF2-40B4-BE49-F238E27FC236}">
                      <a16:creationId xmlns:a16="http://schemas.microsoft.com/office/drawing/2014/main" id="{E509B88C-AC8D-4209-8D6A-2218B5E13C4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76" name="Picture 28">
                  <a:extLst>
                    <a:ext uri="{FF2B5EF4-FFF2-40B4-BE49-F238E27FC236}">
                      <a16:creationId xmlns:a16="http://schemas.microsoft.com/office/drawing/2014/main" id="{54F09EFF-AA0F-4871-BC6C-1D2992BD2E6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77" name="Picture 29">
                  <a:extLst>
                    <a:ext uri="{FF2B5EF4-FFF2-40B4-BE49-F238E27FC236}">
                      <a16:creationId xmlns:a16="http://schemas.microsoft.com/office/drawing/2014/main" id="{86B6BA45-542A-4A3B-9CCB-9835BF355B6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78" name="Picture 30">
                  <a:extLst>
                    <a:ext uri="{FF2B5EF4-FFF2-40B4-BE49-F238E27FC236}">
                      <a16:creationId xmlns:a16="http://schemas.microsoft.com/office/drawing/2014/main" id="{A098B2C1-B573-4C83-A3BC-2B48C5B6E18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79" name="Picture 31">
                  <a:extLst>
                    <a:ext uri="{FF2B5EF4-FFF2-40B4-BE49-F238E27FC236}">
                      <a16:creationId xmlns:a16="http://schemas.microsoft.com/office/drawing/2014/main" id="{8812DF25-70E4-44C1-99C2-F01277CC797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80" name="Picture 32">
                  <a:extLst>
                    <a:ext uri="{FF2B5EF4-FFF2-40B4-BE49-F238E27FC236}">
                      <a16:creationId xmlns:a16="http://schemas.microsoft.com/office/drawing/2014/main" id="{381EB19F-68E1-4FE7-AD28-729384AF17B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81" name="Picture 33">
                  <a:extLst>
                    <a:ext uri="{FF2B5EF4-FFF2-40B4-BE49-F238E27FC236}">
                      <a16:creationId xmlns:a16="http://schemas.microsoft.com/office/drawing/2014/main" id="{31ACC728-E14A-4C8F-B80D-9886EEECFF2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82" name="Picture 34">
                  <a:extLst>
                    <a:ext uri="{FF2B5EF4-FFF2-40B4-BE49-F238E27FC236}">
                      <a16:creationId xmlns:a16="http://schemas.microsoft.com/office/drawing/2014/main" id="{4323227F-CDBD-4D74-9D49-B1958802F1C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83" name="Picture 35">
                  <a:extLst>
                    <a:ext uri="{FF2B5EF4-FFF2-40B4-BE49-F238E27FC236}">
                      <a16:creationId xmlns:a16="http://schemas.microsoft.com/office/drawing/2014/main" id="{F886FD27-AB50-4B5D-9EFC-AFBFC519AAE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84" name="Picture 36">
                  <a:extLst>
                    <a:ext uri="{FF2B5EF4-FFF2-40B4-BE49-F238E27FC236}">
                      <a16:creationId xmlns:a16="http://schemas.microsoft.com/office/drawing/2014/main" id="{5DAF92B4-42BB-4301-A181-0C7A5DD291B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85" name="Picture 37">
                  <a:extLst>
                    <a:ext uri="{FF2B5EF4-FFF2-40B4-BE49-F238E27FC236}">
                      <a16:creationId xmlns:a16="http://schemas.microsoft.com/office/drawing/2014/main" id="{8DBDB894-99EB-4E0A-B989-7B992BBF0A1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86" name="Picture 38">
                  <a:extLst>
                    <a:ext uri="{FF2B5EF4-FFF2-40B4-BE49-F238E27FC236}">
                      <a16:creationId xmlns:a16="http://schemas.microsoft.com/office/drawing/2014/main" id="{4B3B250F-422B-48E6-89CD-E35AC50D4D5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87" name="Picture 39">
                  <a:extLst>
                    <a:ext uri="{FF2B5EF4-FFF2-40B4-BE49-F238E27FC236}">
                      <a16:creationId xmlns:a16="http://schemas.microsoft.com/office/drawing/2014/main" id="{0DB6F03F-72F2-4B95-B9DB-88D3D21F348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88" name="Picture 40">
                  <a:extLst>
                    <a:ext uri="{FF2B5EF4-FFF2-40B4-BE49-F238E27FC236}">
                      <a16:creationId xmlns:a16="http://schemas.microsoft.com/office/drawing/2014/main" id="{9A1876D7-1F7C-41A5-B555-C4EA593B8A7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89" name="Picture 41">
                  <a:extLst>
                    <a:ext uri="{FF2B5EF4-FFF2-40B4-BE49-F238E27FC236}">
                      <a16:creationId xmlns:a16="http://schemas.microsoft.com/office/drawing/2014/main" id="{2C40721F-BEE1-4C41-9C69-0446324BE36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90" name="Picture 42">
                  <a:extLst>
                    <a:ext uri="{FF2B5EF4-FFF2-40B4-BE49-F238E27FC236}">
                      <a16:creationId xmlns:a16="http://schemas.microsoft.com/office/drawing/2014/main" id="{0CEDD9FC-1246-44CB-8DD5-EDD5F25B918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91" name="Picture 43">
                  <a:extLst>
                    <a:ext uri="{FF2B5EF4-FFF2-40B4-BE49-F238E27FC236}">
                      <a16:creationId xmlns:a16="http://schemas.microsoft.com/office/drawing/2014/main" id="{4D8F9A94-480C-40B5-A817-3AF4ADB4F21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92" name="Picture 44">
                  <a:extLst>
                    <a:ext uri="{FF2B5EF4-FFF2-40B4-BE49-F238E27FC236}">
                      <a16:creationId xmlns:a16="http://schemas.microsoft.com/office/drawing/2014/main" id="{CD301E13-7126-412C-9E51-0420C40966E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3293" name="Picture 45">
                  <a:extLst>
                    <a:ext uri="{FF2B5EF4-FFF2-40B4-BE49-F238E27FC236}">
                      <a16:creationId xmlns:a16="http://schemas.microsoft.com/office/drawing/2014/main" id="{C0A01B8E-1AAA-409F-A992-160B0F72F8B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53294" name="Freeform 46">
              <a:extLst>
                <a:ext uri="{FF2B5EF4-FFF2-40B4-BE49-F238E27FC236}">
                  <a16:creationId xmlns:a16="http://schemas.microsoft.com/office/drawing/2014/main" id="{31C58DBD-10B3-47A8-80A2-D5B28F3C4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5" name="Freeform 47">
              <a:extLst>
                <a:ext uri="{FF2B5EF4-FFF2-40B4-BE49-F238E27FC236}">
                  <a16:creationId xmlns:a16="http://schemas.microsoft.com/office/drawing/2014/main" id="{B21E3FBF-1DCE-4C7F-BD49-0D5390E7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6" name="Freeform 48">
              <a:extLst>
                <a:ext uri="{FF2B5EF4-FFF2-40B4-BE49-F238E27FC236}">
                  <a16:creationId xmlns:a16="http://schemas.microsoft.com/office/drawing/2014/main" id="{3A7D0340-E228-4BE6-A344-765EC619E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7" name="Freeform 49" descr="kimonopat1">
              <a:extLst>
                <a:ext uri="{FF2B5EF4-FFF2-40B4-BE49-F238E27FC236}">
                  <a16:creationId xmlns:a16="http://schemas.microsoft.com/office/drawing/2014/main" id="{E4BE069E-0FBF-4DD4-808D-E4C1FFFA88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8" name="Freeform 50" descr="kimonopat1">
              <a:extLst>
                <a:ext uri="{FF2B5EF4-FFF2-40B4-BE49-F238E27FC236}">
                  <a16:creationId xmlns:a16="http://schemas.microsoft.com/office/drawing/2014/main" id="{26F10241-7729-423E-892C-305E5C802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99" name="Freeform 51">
              <a:extLst>
                <a:ext uri="{FF2B5EF4-FFF2-40B4-BE49-F238E27FC236}">
                  <a16:creationId xmlns:a16="http://schemas.microsoft.com/office/drawing/2014/main" id="{CCD5F70B-45C5-4A6C-8FA0-B6F6F83E46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0" name="Freeform 52">
              <a:extLst>
                <a:ext uri="{FF2B5EF4-FFF2-40B4-BE49-F238E27FC236}">
                  <a16:creationId xmlns:a16="http://schemas.microsoft.com/office/drawing/2014/main" id="{E6E78984-A729-49AE-8D6B-105F140F7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1" name="Freeform 53">
              <a:extLst>
                <a:ext uri="{FF2B5EF4-FFF2-40B4-BE49-F238E27FC236}">
                  <a16:creationId xmlns:a16="http://schemas.microsoft.com/office/drawing/2014/main" id="{109D728E-E0FE-4B73-8853-E526C90BBB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2" name="Rectangle 54">
              <a:extLst>
                <a:ext uri="{FF2B5EF4-FFF2-40B4-BE49-F238E27FC236}">
                  <a16:creationId xmlns:a16="http://schemas.microsoft.com/office/drawing/2014/main" id="{BD65C9D6-5D30-428C-B891-47094BA7C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53303" name="Freeform 55">
              <a:extLst>
                <a:ext uri="{FF2B5EF4-FFF2-40B4-BE49-F238E27FC236}">
                  <a16:creationId xmlns:a16="http://schemas.microsoft.com/office/drawing/2014/main" id="{B435BF00-E04B-415F-BD99-0D161895E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04" name="AutoShape 56">
              <a:extLst>
                <a:ext uri="{FF2B5EF4-FFF2-40B4-BE49-F238E27FC236}">
                  <a16:creationId xmlns:a16="http://schemas.microsoft.com/office/drawing/2014/main" id="{69BD7BF6-9D0C-4116-896B-4936EE504D9F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ru-RU" altLang="ru-RU"/>
            </a:p>
          </p:txBody>
        </p:sp>
      </p:grpSp>
      <p:sp>
        <p:nvSpPr>
          <p:cNvPr id="53305" name="Rectangle 57">
            <a:extLst>
              <a:ext uri="{FF2B5EF4-FFF2-40B4-BE49-F238E27FC236}">
                <a16:creationId xmlns:a16="http://schemas.microsoft.com/office/drawing/2014/main" id="{B8F06CD4-7095-4B8A-BDFE-892CB2BEDDC2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53306" name="Rectangle 58">
            <a:extLst>
              <a:ext uri="{FF2B5EF4-FFF2-40B4-BE49-F238E27FC236}">
                <a16:creationId xmlns:a16="http://schemas.microsoft.com/office/drawing/2014/main" id="{1F65B75C-6CFD-49D6-AEB4-BC32B0E2B4EB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53307" name="Rectangle 59">
            <a:extLst>
              <a:ext uri="{FF2B5EF4-FFF2-40B4-BE49-F238E27FC236}">
                <a16:creationId xmlns:a16="http://schemas.microsoft.com/office/drawing/2014/main" id="{7DBB7ACA-F439-4DF9-B15E-EF2C4C9434B2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3308" name="Rectangle 60">
            <a:extLst>
              <a:ext uri="{FF2B5EF4-FFF2-40B4-BE49-F238E27FC236}">
                <a16:creationId xmlns:a16="http://schemas.microsoft.com/office/drawing/2014/main" id="{14AAC1A0-8724-48B2-947C-FF3A41273D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3309" name="Rectangle 61">
            <a:extLst>
              <a:ext uri="{FF2B5EF4-FFF2-40B4-BE49-F238E27FC236}">
                <a16:creationId xmlns:a16="http://schemas.microsoft.com/office/drawing/2014/main" id="{CEC4B401-C509-4A21-98CA-EAD753782A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740F56-8C8D-436F-8A2B-3A6E210A576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982DB5-267C-42BA-8BBE-ADAFEB6F2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8648A49-BF76-41AC-9835-CEA983ADA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AD6B4F-93BC-4405-B3E1-2D74F5799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4AB4C9-8FAE-4897-B99A-5C505F49A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C62B63-4642-4DB5-A128-5EFE4C36B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E03C1-54BD-4E39-9F36-D79FE8AE2D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980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00231FD-9201-4E92-A00C-F60BEF9C33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49A1BD-6963-40C2-8009-E8430A66F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FA1104-2B07-449A-9F8B-A87544812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A10213-4E37-4071-AD68-D4882B2C6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E60A06-42E2-4C96-A648-413FDF3B5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EBCA4-FDFF-431C-9D26-FC119E96F9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97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D8B2C0-E2F8-4CA0-8E60-06623EE0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B8BE39-4917-4B8A-A75D-32B85D52F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09E9DA-5A31-49D1-BC14-D71777DD5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28E802-7BD9-47B8-9A2B-565867692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2BB9D5-4685-4992-982C-D7673D946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094F2-7880-4A7F-83FB-19E68A9692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224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B1717C-7D0C-4074-BA4D-F97A2FF1F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D74CCC-050A-4E06-B3D2-B70E89B7A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D3BBA7-2E6B-43F6-BC04-2E6FB1CF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C20421-4AB2-4E6A-99D5-CFB8DC6FA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C40A6C-494E-41B5-857F-EC567506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9F628-09FA-4CFA-89A3-448549720D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18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30BCA1-6971-4BAB-820A-3FF7F931D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BFF69E-BA8F-4C40-AF33-D7C19DBA1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094AC3-0BCE-4416-A032-C57B8092C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75E934-6DC5-47C8-A733-D4CFF3C9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8B20D7-4703-4480-853B-81FD8A36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8D958D-87C4-40A3-9196-77BB9B52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B03A3-E3E3-41B8-8B3D-C9C8413504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234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3E293E-4227-4E29-8E0F-A7980DAA0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9050F0-3B53-4462-BA64-1CC6DE718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C94969-78CC-4135-BAB6-EBE0CAD2C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15F4356-6541-4DC8-A93C-4156C04899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05A500B-D3A2-41AB-946A-04B11C17E5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325CC0F-C793-472E-83C9-7F1F19EE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484F1D1-4ACE-4A03-B03D-6532810C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66FB8C5-238E-40ED-9977-EF883E32B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7B22F-3ADC-4830-A7B5-DBC2277FAC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966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D104F-6190-4421-8A50-80CF692C6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160025D-A53E-4269-A8F3-4694F232C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9F95764-F26F-463C-B471-428C0431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E0D9868-8E2A-47DB-8943-4F02FF3AB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7A03B-420D-4930-ADCB-2EEAF82EB6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685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6C6E47F-2F89-42E0-A292-45180B864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5E5599F-EAC2-4674-A975-E1BF2B69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7DD746-ED78-4418-BB3B-4CB8AEC62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45FE9-EA35-453B-A7D0-F8D11DD8D2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785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FAE8EA-A1E3-44EA-A5F7-71F0CFEA2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28D0ED-74E3-410C-9A3A-2E07CB1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4A346A-FEB3-4FDB-ACBC-8E627E348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3C8F46-40F3-49B1-80B0-971014A14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709F72-FA0B-48C7-8B0F-91558B623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5B1EBF-26CD-40E2-80FC-3EA3F41B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43242-1298-457D-B2CE-6C300EEC9F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482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EBBC26-7666-4875-B994-F7A71F8C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B478A7-FA31-4DA6-BAA3-961641933F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B59657-1D3D-4321-A199-A837DC65A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A57490-60FB-470D-9412-BA459B4A1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7186C3-8630-4A80-B194-477339B48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BAE978-7F2E-496A-BE11-F56295399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56C14-DBED-42FE-96F3-6CC53B9833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043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>
            <a:extLst>
              <a:ext uri="{FF2B5EF4-FFF2-40B4-BE49-F238E27FC236}">
                <a16:creationId xmlns:a16="http://schemas.microsoft.com/office/drawing/2014/main" id="{88CEE78F-8E89-4D18-831C-F0707E5295B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2227" name="Rectangle 3">
              <a:extLst>
                <a:ext uri="{FF2B5EF4-FFF2-40B4-BE49-F238E27FC236}">
                  <a16:creationId xmlns:a16="http://schemas.microsoft.com/office/drawing/2014/main" id="{F52E374B-00C2-4EE1-ACF8-3B944796061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52228" name="Rectangle 4">
              <a:extLst>
                <a:ext uri="{FF2B5EF4-FFF2-40B4-BE49-F238E27FC236}">
                  <a16:creationId xmlns:a16="http://schemas.microsoft.com/office/drawing/2014/main" id="{608939AF-4B2E-43B9-8F96-AEE1C9DE05E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52229" name="Rectangle 5">
              <a:extLst>
                <a:ext uri="{FF2B5EF4-FFF2-40B4-BE49-F238E27FC236}">
                  <a16:creationId xmlns:a16="http://schemas.microsoft.com/office/drawing/2014/main" id="{33911AEB-C2E0-4F65-838A-89957D7BE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grpSp>
          <p:nvGrpSpPr>
            <p:cNvPr id="52230" name="Group 6">
              <a:extLst>
                <a:ext uri="{FF2B5EF4-FFF2-40B4-BE49-F238E27FC236}">
                  <a16:creationId xmlns:a16="http://schemas.microsoft.com/office/drawing/2014/main" id="{3459D33B-5C34-4105-AABD-DD9E30C23C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52231" name="Group 7">
                <a:extLst>
                  <a:ext uri="{FF2B5EF4-FFF2-40B4-BE49-F238E27FC236}">
                    <a16:creationId xmlns:a16="http://schemas.microsoft.com/office/drawing/2014/main" id="{04F601A4-F924-4459-86D8-272DCD075146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2232" name="Group 8">
                  <a:extLst>
                    <a:ext uri="{FF2B5EF4-FFF2-40B4-BE49-F238E27FC236}">
                      <a16:creationId xmlns:a16="http://schemas.microsoft.com/office/drawing/2014/main" id="{8750F5A5-E46C-4210-808C-C69910042DA1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2233" name="Group 9">
                    <a:extLst>
                      <a:ext uri="{FF2B5EF4-FFF2-40B4-BE49-F238E27FC236}">
                        <a16:creationId xmlns:a16="http://schemas.microsoft.com/office/drawing/2014/main" id="{95873690-3605-4B22-85D5-CBDD849C1C0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2234" name="Freeform 10">
                      <a:extLst>
                        <a:ext uri="{FF2B5EF4-FFF2-40B4-BE49-F238E27FC236}">
                          <a16:creationId xmlns:a16="http://schemas.microsoft.com/office/drawing/2014/main" id="{5F8AD266-C0E2-4E5D-A028-1D8B45BDE1F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2235" name="Freeform 11">
                      <a:extLst>
                        <a:ext uri="{FF2B5EF4-FFF2-40B4-BE49-F238E27FC236}">
                          <a16:creationId xmlns:a16="http://schemas.microsoft.com/office/drawing/2014/main" id="{2147278E-18BB-493F-AE48-B612D2031C9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2236" name="Oval 12">
                    <a:extLst>
                      <a:ext uri="{FF2B5EF4-FFF2-40B4-BE49-F238E27FC236}">
                        <a16:creationId xmlns:a16="http://schemas.microsoft.com/office/drawing/2014/main" id="{66D308A6-7437-434C-9957-1749575C2B2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237" name="Freeform 13">
                    <a:extLst>
                      <a:ext uri="{FF2B5EF4-FFF2-40B4-BE49-F238E27FC236}">
                        <a16:creationId xmlns:a16="http://schemas.microsoft.com/office/drawing/2014/main" id="{288F774F-813C-43F8-92D4-C390178563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238" name="Freeform 14">
                    <a:extLst>
                      <a:ext uri="{FF2B5EF4-FFF2-40B4-BE49-F238E27FC236}">
                        <a16:creationId xmlns:a16="http://schemas.microsoft.com/office/drawing/2014/main" id="{7B6DB99A-2017-4B07-8B8C-B6DC347A9EB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239" name="Freeform 15">
                    <a:extLst>
                      <a:ext uri="{FF2B5EF4-FFF2-40B4-BE49-F238E27FC236}">
                        <a16:creationId xmlns:a16="http://schemas.microsoft.com/office/drawing/2014/main" id="{4755F693-77EB-4578-8219-BB56344B0DF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240" name="Freeform 16">
                    <a:extLst>
                      <a:ext uri="{FF2B5EF4-FFF2-40B4-BE49-F238E27FC236}">
                        <a16:creationId xmlns:a16="http://schemas.microsoft.com/office/drawing/2014/main" id="{33CD2ECE-5CA1-460F-AC1A-9F98A8B2BBC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241" name="Freeform 17">
                    <a:extLst>
                      <a:ext uri="{FF2B5EF4-FFF2-40B4-BE49-F238E27FC236}">
                        <a16:creationId xmlns:a16="http://schemas.microsoft.com/office/drawing/2014/main" id="{EE730B71-FE71-40C3-A95A-46B1D818DFD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52242" name="Picture 18">
                  <a:extLst>
                    <a:ext uri="{FF2B5EF4-FFF2-40B4-BE49-F238E27FC236}">
                      <a16:creationId xmlns:a16="http://schemas.microsoft.com/office/drawing/2014/main" id="{26E44ABF-F0E1-41BE-AA57-63C56759C4F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43" name="Picture 19">
                  <a:extLst>
                    <a:ext uri="{FF2B5EF4-FFF2-40B4-BE49-F238E27FC236}">
                      <a16:creationId xmlns:a16="http://schemas.microsoft.com/office/drawing/2014/main" id="{32D8BFAD-691E-413D-BA71-2A7BA0C3FE6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44" name="Picture 20">
                  <a:extLst>
                    <a:ext uri="{FF2B5EF4-FFF2-40B4-BE49-F238E27FC236}">
                      <a16:creationId xmlns:a16="http://schemas.microsoft.com/office/drawing/2014/main" id="{1C862F2A-D6C1-4A08-8256-F04A1737964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45" name="Picture 21">
                  <a:extLst>
                    <a:ext uri="{FF2B5EF4-FFF2-40B4-BE49-F238E27FC236}">
                      <a16:creationId xmlns:a16="http://schemas.microsoft.com/office/drawing/2014/main" id="{068FFA2B-DEE2-415D-86C6-031AFEE20BF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46" name="Picture 22">
                  <a:extLst>
                    <a:ext uri="{FF2B5EF4-FFF2-40B4-BE49-F238E27FC236}">
                      <a16:creationId xmlns:a16="http://schemas.microsoft.com/office/drawing/2014/main" id="{81F7F13E-7E79-4DC2-98D7-73754C31654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47" name="Picture 23">
                  <a:extLst>
                    <a:ext uri="{FF2B5EF4-FFF2-40B4-BE49-F238E27FC236}">
                      <a16:creationId xmlns:a16="http://schemas.microsoft.com/office/drawing/2014/main" id="{55180798-BA2A-4A2B-B99A-DCA3E709E57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48" name="Picture 24">
                  <a:extLst>
                    <a:ext uri="{FF2B5EF4-FFF2-40B4-BE49-F238E27FC236}">
                      <a16:creationId xmlns:a16="http://schemas.microsoft.com/office/drawing/2014/main" id="{4E479071-F6BC-4ACE-9425-97E4185DC99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49" name="Picture 25">
                  <a:extLst>
                    <a:ext uri="{FF2B5EF4-FFF2-40B4-BE49-F238E27FC236}">
                      <a16:creationId xmlns:a16="http://schemas.microsoft.com/office/drawing/2014/main" id="{CEF7CE38-5901-4B89-BDC6-1AE1526F015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52250" name="Group 26">
                <a:extLst>
                  <a:ext uri="{FF2B5EF4-FFF2-40B4-BE49-F238E27FC236}">
                    <a16:creationId xmlns:a16="http://schemas.microsoft.com/office/drawing/2014/main" id="{3E3AE7C4-4CE0-4D1B-A33C-9A2D3D92CEAB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52251" name="Picture 27">
                  <a:extLst>
                    <a:ext uri="{FF2B5EF4-FFF2-40B4-BE49-F238E27FC236}">
                      <a16:creationId xmlns:a16="http://schemas.microsoft.com/office/drawing/2014/main" id="{825D4F9A-8BBE-4E86-ADF3-67528CEB95B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52" name="Picture 28">
                  <a:extLst>
                    <a:ext uri="{FF2B5EF4-FFF2-40B4-BE49-F238E27FC236}">
                      <a16:creationId xmlns:a16="http://schemas.microsoft.com/office/drawing/2014/main" id="{7DC57E5C-2873-4848-8BF5-E167942627B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53" name="Picture 29">
                  <a:extLst>
                    <a:ext uri="{FF2B5EF4-FFF2-40B4-BE49-F238E27FC236}">
                      <a16:creationId xmlns:a16="http://schemas.microsoft.com/office/drawing/2014/main" id="{ACE46392-5558-4834-AF98-398EE7BBC40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54" name="Picture 30">
                  <a:extLst>
                    <a:ext uri="{FF2B5EF4-FFF2-40B4-BE49-F238E27FC236}">
                      <a16:creationId xmlns:a16="http://schemas.microsoft.com/office/drawing/2014/main" id="{CCA82084-0B4E-498F-AE63-5FC3C1FF5BD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55" name="Picture 31">
                  <a:extLst>
                    <a:ext uri="{FF2B5EF4-FFF2-40B4-BE49-F238E27FC236}">
                      <a16:creationId xmlns:a16="http://schemas.microsoft.com/office/drawing/2014/main" id="{37612FAB-47C7-4B6F-91BC-6C79A7F5580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56" name="Picture 32">
                  <a:extLst>
                    <a:ext uri="{FF2B5EF4-FFF2-40B4-BE49-F238E27FC236}">
                      <a16:creationId xmlns:a16="http://schemas.microsoft.com/office/drawing/2014/main" id="{FCBC5DB6-FCAA-4A98-BC69-0714BFC7042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57" name="Picture 33">
                  <a:extLst>
                    <a:ext uri="{FF2B5EF4-FFF2-40B4-BE49-F238E27FC236}">
                      <a16:creationId xmlns:a16="http://schemas.microsoft.com/office/drawing/2014/main" id="{19E1B1F4-E8DA-4D6D-9A81-0B87CC02762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58" name="Picture 34">
                  <a:extLst>
                    <a:ext uri="{FF2B5EF4-FFF2-40B4-BE49-F238E27FC236}">
                      <a16:creationId xmlns:a16="http://schemas.microsoft.com/office/drawing/2014/main" id="{243DBEE2-6CE7-4E31-8A1B-0B307A7E167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59" name="Picture 35">
                  <a:extLst>
                    <a:ext uri="{FF2B5EF4-FFF2-40B4-BE49-F238E27FC236}">
                      <a16:creationId xmlns:a16="http://schemas.microsoft.com/office/drawing/2014/main" id="{64AF0630-2B4C-42A9-9C9E-ECE3407F8CA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60" name="Picture 36">
                  <a:extLst>
                    <a:ext uri="{FF2B5EF4-FFF2-40B4-BE49-F238E27FC236}">
                      <a16:creationId xmlns:a16="http://schemas.microsoft.com/office/drawing/2014/main" id="{ADF75C30-77C8-4ADA-AC34-4A75F64DA84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61" name="Picture 37">
                  <a:extLst>
                    <a:ext uri="{FF2B5EF4-FFF2-40B4-BE49-F238E27FC236}">
                      <a16:creationId xmlns:a16="http://schemas.microsoft.com/office/drawing/2014/main" id="{BE06A31F-84CC-4C14-B8E7-1A2D6C5D051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62" name="Picture 38">
                  <a:extLst>
                    <a:ext uri="{FF2B5EF4-FFF2-40B4-BE49-F238E27FC236}">
                      <a16:creationId xmlns:a16="http://schemas.microsoft.com/office/drawing/2014/main" id="{BE93EFF3-02F7-4911-AF5B-4DBAD120A3A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63" name="Picture 39">
                  <a:extLst>
                    <a:ext uri="{FF2B5EF4-FFF2-40B4-BE49-F238E27FC236}">
                      <a16:creationId xmlns:a16="http://schemas.microsoft.com/office/drawing/2014/main" id="{B2D94E1A-2BF6-4D04-84EE-07D1C51074E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64" name="Picture 40">
                  <a:extLst>
                    <a:ext uri="{FF2B5EF4-FFF2-40B4-BE49-F238E27FC236}">
                      <a16:creationId xmlns:a16="http://schemas.microsoft.com/office/drawing/2014/main" id="{3761FB53-C9FE-44A3-A2BD-8A724CF0C42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65" name="Picture 41">
                  <a:extLst>
                    <a:ext uri="{FF2B5EF4-FFF2-40B4-BE49-F238E27FC236}">
                      <a16:creationId xmlns:a16="http://schemas.microsoft.com/office/drawing/2014/main" id="{1C8E8550-FF1A-469D-A25C-76DAA8FDE74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66" name="Picture 42">
                  <a:extLst>
                    <a:ext uri="{FF2B5EF4-FFF2-40B4-BE49-F238E27FC236}">
                      <a16:creationId xmlns:a16="http://schemas.microsoft.com/office/drawing/2014/main" id="{B050FEA5-FA61-4256-8B78-7FDA99A1825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67" name="Picture 43">
                  <a:extLst>
                    <a:ext uri="{FF2B5EF4-FFF2-40B4-BE49-F238E27FC236}">
                      <a16:creationId xmlns:a16="http://schemas.microsoft.com/office/drawing/2014/main" id="{11315C43-E63E-46C4-B050-7D7D993A8E2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68" name="Picture 44">
                  <a:extLst>
                    <a:ext uri="{FF2B5EF4-FFF2-40B4-BE49-F238E27FC236}">
                      <a16:creationId xmlns:a16="http://schemas.microsoft.com/office/drawing/2014/main" id="{083CCC7C-1FA1-47DA-BA0A-DFB29D14088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2269" name="Picture 45">
                  <a:extLst>
                    <a:ext uri="{FF2B5EF4-FFF2-40B4-BE49-F238E27FC236}">
                      <a16:creationId xmlns:a16="http://schemas.microsoft.com/office/drawing/2014/main" id="{B4B46A7C-9E83-4051-992C-74E428D5EB3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52270" name="Freeform 46">
              <a:extLst>
                <a:ext uri="{FF2B5EF4-FFF2-40B4-BE49-F238E27FC236}">
                  <a16:creationId xmlns:a16="http://schemas.microsoft.com/office/drawing/2014/main" id="{368F3A9E-2D43-4449-A9FA-EA4EFB0E6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271" name="Freeform 47">
              <a:extLst>
                <a:ext uri="{FF2B5EF4-FFF2-40B4-BE49-F238E27FC236}">
                  <a16:creationId xmlns:a16="http://schemas.microsoft.com/office/drawing/2014/main" id="{CE132816-580B-41BB-90BD-5A3526EA15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272" name="Freeform 48">
              <a:extLst>
                <a:ext uri="{FF2B5EF4-FFF2-40B4-BE49-F238E27FC236}">
                  <a16:creationId xmlns:a16="http://schemas.microsoft.com/office/drawing/2014/main" id="{D68D98CD-455A-449F-9D3D-339054E0A9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273" name="Freeform 49" descr="kimonopat1">
              <a:extLst>
                <a:ext uri="{FF2B5EF4-FFF2-40B4-BE49-F238E27FC236}">
                  <a16:creationId xmlns:a16="http://schemas.microsoft.com/office/drawing/2014/main" id="{6F8F357B-D395-41D0-B51D-F881A9664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274" name="Freeform 50" descr="kimonopat1">
              <a:extLst>
                <a:ext uri="{FF2B5EF4-FFF2-40B4-BE49-F238E27FC236}">
                  <a16:creationId xmlns:a16="http://schemas.microsoft.com/office/drawing/2014/main" id="{454E789B-2542-43A8-9559-17076E37C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275" name="Freeform 51">
              <a:extLst>
                <a:ext uri="{FF2B5EF4-FFF2-40B4-BE49-F238E27FC236}">
                  <a16:creationId xmlns:a16="http://schemas.microsoft.com/office/drawing/2014/main" id="{8C965FDE-9E59-484F-B739-6EF04D5B7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276" name="Freeform 52">
              <a:extLst>
                <a:ext uri="{FF2B5EF4-FFF2-40B4-BE49-F238E27FC236}">
                  <a16:creationId xmlns:a16="http://schemas.microsoft.com/office/drawing/2014/main" id="{B52CBB80-A35C-458A-93E7-AF6E86BE5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277" name="Freeform 53">
              <a:extLst>
                <a:ext uri="{FF2B5EF4-FFF2-40B4-BE49-F238E27FC236}">
                  <a16:creationId xmlns:a16="http://schemas.microsoft.com/office/drawing/2014/main" id="{EB0CCC1A-D487-4EF3-B93F-0A7D02F43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278" name="Rectangle 54">
              <a:extLst>
                <a:ext uri="{FF2B5EF4-FFF2-40B4-BE49-F238E27FC236}">
                  <a16:creationId xmlns:a16="http://schemas.microsoft.com/office/drawing/2014/main" id="{06B8B915-6FE3-478F-89BE-A943CF283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52279" name="Freeform 55">
              <a:extLst>
                <a:ext uri="{FF2B5EF4-FFF2-40B4-BE49-F238E27FC236}">
                  <a16:creationId xmlns:a16="http://schemas.microsoft.com/office/drawing/2014/main" id="{0ED76CE6-71F9-4863-97E3-6A66BD3A7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280" name="AutoShape 56">
              <a:extLst>
                <a:ext uri="{FF2B5EF4-FFF2-40B4-BE49-F238E27FC236}">
                  <a16:creationId xmlns:a16="http://schemas.microsoft.com/office/drawing/2014/main" id="{395FEA11-EB32-4906-AA40-89B6ABA0F963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ru-RU" altLang="ru-RU"/>
            </a:p>
          </p:txBody>
        </p:sp>
      </p:grpSp>
      <p:sp>
        <p:nvSpPr>
          <p:cNvPr id="52281" name="Rectangle 57">
            <a:extLst>
              <a:ext uri="{FF2B5EF4-FFF2-40B4-BE49-F238E27FC236}">
                <a16:creationId xmlns:a16="http://schemas.microsoft.com/office/drawing/2014/main" id="{36C6D114-3F4A-4B51-9C0A-84A973D6B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52282" name="Rectangle 58">
            <a:extLst>
              <a:ext uri="{FF2B5EF4-FFF2-40B4-BE49-F238E27FC236}">
                <a16:creationId xmlns:a16="http://schemas.microsoft.com/office/drawing/2014/main" id="{2A2DDF0E-5D88-44AD-B74C-864D4F1EE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52283" name="Rectangle 59">
            <a:extLst>
              <a:ext uri="{FF2B5EF4-FFF2-40B4-BE49-F238E27FC236}">
                <a16:creationId xmlns:a16="http://schemas.microsoft.com/office/drawing/2014/main" id="{AECDAF7D-8310-4494-9A92-91C0E533DD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ru-RU"/>
          </a:p>
        </p:txBody>
      </p:sp>
      <p:sp>
        <p:nvSpPr>
          <p:cNvPr id="52284" name="Rectangle 60">
            <a:extLst>
              <a:ext uri="{FF2B5EF4-FFF2-40B4-BE49-F238E27FC236}">
                <a16:creationId xmlns:a16="http://schemas.microsoft.com/office/drawing/2014/main" id="{E856D979-F50A-498A-8A3A-A3ED45442A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ru-RU"/>
          </a:p>
        </p:txBody>
      </p:sp>
      <p:sp>
        <p:nvSpPr>
          <p:cNvPr id="52285" name="Rectangle 61">
            <a:extLst>
              <a:ext uri="{FF2B5EF4-FFF2-40B4-BE49-F238E27FC236}">
                <a16:creationId xmlns:a16="http://schemas.microsoft.com/office/drawing/2014/main" id="{3DF58368-0BE6-4A22-A379-7C90855470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1B2270E-D674-4007-ACD9-9908693BF71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9B201-4D46-4BAD-98EB-950D06D016E2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685800" y="304800"/>
            <a:ext cx="6965950" cy="3122613"/>
          </a:xfrm>
        </p:spPr>
        <p:txBody>
          <a:bodyPr/>
          <a:lstStyle/>
          <a:p>
            <a:pPr algn="ctr"/>
            <a:r>
              <a:rPr lang="ru-RU" altLang="ru-RU" dirty="0"/>
              <a:t>АГРЕССИВНОЕ ПОВЕДЕНИЕ ДЕТЕЙ ДОШКОЛЬНОГО ВОЗРАСТА.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E4216A-D671-461C-AE87-A129A8A1DB03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1727200" y="4343400"/>
            <a:ext cx="5640388" cy="2133600"/>
          </a:xfrm>
        </p:spPr>
        <p:txBody>
          <a:bodyPr/>
          <a:lstStyle/>
          <a:p>
            <a:pPr algn="r"/>
            <a:r>
              <a:rPr lang="ru-RU" dirty="0"/>
              <a:t>Выполнила:</a:t>
            </a:r>
          </a:p>
          <a:p>
            <a:pPr algn="r"/>
            <a:r>
              <a:rPr lang="ru-RU" dirty="0"/>
              <a:t>Педагог-психолог</a:t>
            </a:r>
          </a:p>
          <a:p>
            <a:pPr algn="r"/>
            <a:r>
              <a:rPr lang="ru-RU" dirty="0"/>
              <a:t>Колесник Ирина Юрьевна</a:t>
            </a:r>
          </a:p>
        </p:txBody>
      </p:sp>
    </p:spTree>
    <p:extLst>
      <p:ext uri="{BB962C8B-B14F-4D97-AF65-F5344CB8AC3E}">
        <p14:creationId xmlns:p14="http://schemas.microsoft.com/office/powerpoint/2010/main" val="1952951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E47504B9-AB92-4286-A0B6-B77ED805A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АГРЕССИЯ ВСЕГДА ПОРОЖДАЕТ АГРЕССИЮ.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8BB3DB99-7EE0-413F-B98D-53A74245D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Если наказание слишком возбуждает и расстраивает детей, они могут забыть причину.</a:t>
            </a:r>
          </a:p>
          <a:p>
            <a:r>
              <a:rPr lang="ru-RU" altLang="ru-RU"/>
              <a:t>Дети изменившие свое поведение в результате воздействия, будут повиноваться только до тех пор, пока за их поведением наблюдают.</a:t>
            </a:r>
          </a:p>
        </p:txBody>
      </p:sp>
      <p:pic>
        <p:nvPicPr>
          <p:cNvPr id="62471" name="Picture 7" descr="просмотр сведений">
            <a:extLst>
              <a:ext uri="{FF2B5EF4-FFF2-40B4-BE49-F238E27FC236}">
                <a16:creationId xmlns:a16="http://schemas.microsoft.com/office/drawing/2014/main" id="{08545C70-A9CB-405A-9023-1B1DAFDF9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029200"/>
            <a:ext cx="2514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B4BACF8C-6435-4F7E-9B34-BFE198274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Пути формирования агрессивных тенденций у детей.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0743CB2A-E87A-4F98-AECD-51EA155CE7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/>
              <a:t>Родители поощряют агрессивность в своих детях, либо показывают пример.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Родители наказывают детей за проявление агрессии.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Родители редко подавляют агрессию.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Родители не наказывают детей за проявление агрессии.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/>
              <a:t>Родителям, разумно подавляющим у своих детей, агрессивность удается воспитать умение владеть собой в провоцирующих ситуациях.</a:t>
            </a:r>
            <a:r>
              <a:rPr lang="ru-RU" altLang="ru-RU" sz="2400"/>
              <a:t> </a:t>
            </a:r>
          </a:p>
        </p:txBody>
      </p:sp>
      <p:pic>
        <p:nvPicPr>
          <p:cNvPr id="59396" name="Picture 4" descr="MC900424452[1]">
            <a:extLst>
              <a:ext uri="{FF2B5EF4-FFF2-40B4-BE49-F238E27FC236}">
                <a16:creationId xmlns:a16="http://schemas.microsoft.com/office/drawing/2014/main" id="{E0CD0697-1E91-4352-92E7-451EFB4A76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143000"/>
            <a:ext cx="1851025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8E58D9D8-A553-44B9-A950-7B3135734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Три типа негативных отношений родителей к ребенку.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688B729D-964F-4844-BF65-F9F08612C5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/>
              <a:t>1 Тип А – отвержение (неприятие ребенка, демонстрация недоброжелательного отношения)</a:t>
            </a:r>
          </a:p>
          <a:p>
            <a:r>
              <a:rPr lang="ru-RU" altLang="ru-RU" sz="2400"/>
              <a:t>2 Тип Б – гиперсоциализация (сверх требовательное отношение: чрезмерная критика, придирчивость, наказание за малейшую провинность)</a:t>
            </a:r>
          </a:p>
          <a:p>
            <a:r>
              <a:rPr lang="ru-RU" altLang="ru-RU" sz="2400"/>
              <a:t>3 Тип В – гиперопека (эгоцентрическое воспитание: сверхзаботливое отношение, при котором ребенок лишен возможности самостоятельно действовать.</a:t>
            </a:r>
          </a:p>
        </p:txBody>
      </p:sp>
      <p:pic>
        <p:nvPicPr>
          <p:cNvPr id="63493" name="Picture 5" descr="MC900334302[1]">
            <a:extLst>
              <a:ext uri="{FF2B5EF4-FFF2-40B4-BE49-F238E27FC236}">
                <a16:creationId xmlns:a16="http://schemas.microsoft.com/office/drawing/2014/main" id="{70A7C84E-C8EE-4C83-80AB-CC6D2379A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1176338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495" name="Picture 7" descr="просмотр сведений">
            <a:extLst>
              <a:ext uri="{FF2B5EF4-FFF2-40B4-BE49-F238E27FC236}">
                <a16:creationId xmlns:a16="http://schemas.microsoft.com/office/drawing/2014/main" id="{595E70F1-9B24-44D6-BF69-3042DC4F6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0292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97AA8E6C-8A12-4B01-AAEF-D95EA00C7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Как помочь агрессивному ребенку.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96C56B7-D022-49F1-B740-A6F85F680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/>
              <a:t>1 Работа с гневом. Обучение агрессивных детей приемлемым способам выражения гнева.</a:t>
            </a:r>
          </a:p>
          <a:p>
            <a:r>
              <a:rPr lang="ru-RU" altLang="ru-RU" sz="2800"/>
              <a:t>2 Обучение детей навыкам распознавания и контроля, умению владеть собой в ситуациях, провоцирующих вспышки гнева.</a:t>
            </a:r>
          </a:p>
          <a:p>
            <a:r>
              <a:rPr lang="ru-RU" altLang="ru-RU" sz="2800"/>
              <a:t>3 Формирование способности к эмпатии, доверию, сочувствию, сопереживанию.</a:t>
            </a:r>
          </a:p>
        </p:txBody>
      </p:sp>
      <p:pic>
        <p:nvPicPr>
          <p:cNvPr id="64516" name="Picture 4" descr="MC900424452[1]">
            <a:extLst>
              <a:ext uri="{FF2B5EF4-FFF2-40B4-BE49-F238E27FC236}">
                <a16:creationId xmlns:a16="http://schemas.microsoft.com/office/drawing/2014/main" id="{80C2C32B-5100-4C73-9D87-78AE0F81C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8600"/>
            <a:ext cx="1851025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A589988-CFE0-4AD7-9DB0-7604FCF945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Работа с гневом.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F3DDD9A-EF12-4FFA-A454-1656AB5FA4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/>
              <a:t>1 Игры направленные на снятие агрессии, выплескивание гнева в приемлемой форме.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400"/>
          </a:p>
          <a:p>
            <a:pPr>
              <a:lnSpc>
                <a:spcPct val="90000"/>
              </a:lnSpc>
            </a:pPr>
            <a:r>
              <a:rPr lang="ru-RU" altLang="ru-RU" sz="2400"/>
              <a:t>2 Научить ребенка понимать свое эмоциональное состояние и развить потребность говорить о нем – рисование («Когда я сержусь», «Когда я радуюсь», «Когда я счастлив»).</a:t>
            </a:r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</a:pPr>
            <a:r>
              <a:rPr lang="ru-RU" altLang="ru-RU" sz="2400"/>
              <a:t>3 Игры направленные на формирование эмпатии.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/>
          </a:p>
        </p:txBody>
      </p:sp>
      <p:pic>
        <p:nvPicPr>
          <p:cNvPr id="65540" name="Picture 4" descr="MC900334280[1]">
            <a:extLst>
              <a:ext uri="{FF2B5EF4-FFF2-40B4-BE49-F238E27FC236}">
                <a16:creationId xmlns:a16="http://schemas.microsoft.com/office/drawing/2014/main" id="{3116ADD3-8DDC-4E01-A095-81FCCEF850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026025"/>
            <a:ext cx="1816100" cy="183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23C7A4C1-D945-48C7-8049-5F4DC887F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Формирование способности к эмпатии.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405ABF6-B09D-462B-AA91-7C5CDAE4E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Ролевая игра</a:t>
            </a:r>
          </a:p>
          <a:p>
            <a:pPr>
              <a:buFontTx/>
              <a:buNone/>
            </a:pPr>
            <a:endParaRPr lang="ru-RU" altLang="ru-RU"/>
          </a:p>
          <a:p>
            <a:r>
              <a:rPr lang="ru-RU" altLang="ru-RU"/>
              <a:t>Театральная форма работы</a:t>
            </a:r>
          </a:p>
          <a:p>
            <a:pPr>
              <a:buFontTx/>
              <a:buNone/>
            </a:pPr>
            <a:endParaRPr lang="ru-RU" altLang="ru-RU"/>
          </a:p>
          <a:p>
            <a:r>
              <a:rPr lang="ru-RU" altLang="ru-RU"/>
              <a:t>Привлечение родителей к работе с </a:t>
            </a:r>
          </a:p>
          <a:p>
            <a:pPr>
              <a:buFontTx/>
              <a:buNone/>
            </a:pPr>
            <a:r>
              <a:rPr lang="ru-RU" altLang="ru-RU"/>
              <a:t>   агрессивными детьми.</a:t>
            </a:r>
          </a:p>
        </p:txBody>
      </p:sp>
      <p:pic>
        <p:nvPicPr>
          <p:cNvPr id="66565" name="Picture 5" descr="просмотр сведений">
            <a:extLst>
              <a:ext uri="{FF2B5EF4-FFF2-40B4-BE49-F238E27FC236}">
                <a16:creationId xmlns:a16="http://schemas.microsoft.com/office/drawing/2014/main" id="{2FE16FF8-ADEA-41E7-B563-05D689298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511675"/>
            <a:ext cx="2514600" cy="234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936BB1B-F10C-464E-9116-6B6A87C54B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6965950" cy="2438400"/>
          </a:xfrm>
        </p:spPr>
        <p:txBody>
          <a:bodyPr/>
          <a:lstStyle/>
          <a:p>
            <a:r>
              <a:rPr lang="ru-RU" altLang="ru-RU" dirty="0"/>
              <a:t>АГРЕССИВНОЕ ПОВЕДЕНИЕ ДЕТЕЙ ДОШКОЛЬНОГО ВОЗРАСТА.</a:t>
            </a:r>
          </a:p>
        </p:txBody>
      </p:sp>
      <p:pic>
        <p:nvPicPr>
          <p:cNvPr id="5125" name="Picture 5" descr="просмотр сведений">
            <a:extLst>
              <a:ext uri="{FF2B5EF4-FFF2-40B4-BE49-F238E27FC236}">
                <a16:creationId xmlns:a16="http://schemas.microsoft.com/office/drawing/2014/main" id="{ECE47199-326E-446A-9DB0-149BCCC13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276600"/>
            <a:ext cx="3276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20B4638-0627-4526-AC7F-9897AE74C2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Что ТАКОЕ АГРЕССИВНОСТЬ.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4B6CE120-41F6-4B67-BCC0-941807603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7386638" cy="44973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/>
              <a:t>Слово </a:t>
            </a:r>
            <a:r>
              <a:rPr lang="ru-RU" altLang="ru-RU" sz="2000"/>
              <a:t>«АГРЕССИЯ» ПРОИЗОШЛО ОТ ЛАТИНСКОГО </a:t>
            </a:r>
            <a:r>
              <a:rPr lang="en-US" altLang="ru-RU" sz="2000"/>
              <a:t>aggressio</a:t>
            </a:r>
            <a:r>
              <a:rPr lang="ru-RU" altLang="ru-RU" sz="2000"/>
              <a:t>, ЧТО ОЗНАЧАЕТ «НАПАДЕНИЕ», «ПРИСТУП».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В ПСИХОЛОГИЧЕСКОМ СЛОВАРЕ ПРИВЕДЕНО СЛЕДУЮЩЕЕ ОПРЕДЕЛЕНИЕ ДАННОГО ТЕРМИНА: «АГРЕССИЯ – ЭТО МОТИВИРОВАННОЕ ДЕСТРУКТИВНОЕ ПОВЕДЕНИЕ, ПРОТИВОРЕЧАЩЕЕ НОРМАМ И ПРАВИЛАМ СУЩЕСТВОВАНИЯ ЛЮДЕЙ В ОБЩЕСТВЕ, НАНОСЯЩЕЕ ВРЕД ОБЪЕКТАМ НАПОДЕНИЯ (ОДУШЕВЛЕННЫМ И НЕОДУШЕВЛЕННЫМ), ПРИНОСЯЩЕЕ ФИЗИЧЕСКИЙ И МОРАЛЬНЫЙ УЩЕРБ ЛЮДЯМ ИЛИ ВЫЗЫВАЮЩЕЕ У НИХ ПСИХОЛОГИЧЕСКИЙ ДИСКОМФОРТ (ОТРИЦАТЕЛЬНЫЕ ПЕРЕЖИВАНИЯ, СОСТОЯНИЕ НАПРЯЖОННОСТИ, СТРАХА, ПОДАВЛЕННОСТИ И Т. П.)»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48C04AAC-63A0-4299-A8F7-CDEA79AE1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ПРИЧИНЫ ПОЯВЛЕНИЯ АГРЕССИИ У ДЕТЕЙ.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05704A86-1D2E-4C89-9A4E-8878E163B8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САМОТИЧЕСКИЕ ЗАБОЛЕВАНИЯ ИЛИ ЗАБОЛЕВАНИЯ ГОЛОВНОГО МОЗГА</a:t>
            </a:r>
          </a:p>
          <a:p>
            <a:r>
              <a:rPr lang="ru-RU" altLang="ru-RU"/>
              <a:t>ХАРАКТЕР НАКАЗАНИЙ</a:t>
            </a:r>
          </a:p>
          <a:p>
            <a:r>
              <a:rPr lang="ru-RU" altLang="ru-RU"/>
              <a:t>СОЦИАЛЬНЫЙ СТАТУС СЕМЬИ</a:t>
            </a:r>
          </a:p>
        </p:txBody>
      </p:sp>
      <p:pic>
        <p:nvPicPr>
          <p:cNvPr id="55301" name="Picture 5" descr="просмотр сведений">
            <a:extLst>
              <a:ext uri="{FF2B5EF4-FFF2-40B4-BE49-F238E27FC236}">
                <a16:creationId xmlns:a16="http://schemas.microsoft.com/office/drawing/2014/main" id="{DAABAA50-09F3-4C9E-84D3-398C1AB4F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5720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EBA28ECE-7A81-48F7-B7D7-1EC79D0F6D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ПОРТРЕТ АГРЕССИВНОГО РЕБЕНКА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80C7D0C9-A094-4734-A488-005DAEFCA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ОН НАПАДАЕТ НА ОСТАЛЬНЫХ ДЕТЕЙ, ОБЗЫВАЕТ И БЬЕТ ИХ, ОТБИРАЕТ И ЛОМАЕТ ИГРУШКИ, НАМЕРЕННО УПОТРЕБЛЯЕТ ГРУБЫЕ ВЫРАЖЕНИЯ.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АГРЕССИВНЫЙ РЕБЕНОК ЧАСТО ОЩУЩАЕТ СЕБЯ ОТВЕРЖЕННЫМ, НИКОМУ НЕ НУЖНЫМ.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АГРЕССИВНЫЙ РЕБЕНОК ИСПОЛЬЗУЯ ЛЮБУЮ ВАЗМОЖНОСТЬ, СТРЕМИТСЯ РАЗОЗЛИТЬ.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ТАКИЕ ДЕТИ ОЧЕНЬ ЧАСТО ПОДОЗРИТЕЛЬНЫ И НАСТОРОЖЕННЫ, ЛЮБЯТ ПЕРЕКЛАДЫВАТЬ ВИНУ НА ДРУГОГО.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НЕМОГУТ ОЦЕНИТЬ СВОЮ АГРЕССИВНОСТЬ.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1E174175-0DDC-4DCA-84F6-443EB8AA33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ДЕТИ МЛАДШЕГО ВОЗРАСТА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B14463A3-4169-441A-998D-F73A13DAB0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000"/>
              <a:t>1 АГРЕССИЯ ОБЯЗАТЕЛЬНО ПОДРАЗУМЕВАЕТ ПРЕДНАМЕРЕННОЕ, ЦЕЛЕНАПРАВЛЕННОЕ ПРИЧИНЕНИЕ ВРЕДА ЖЕРТВЕ;</a:t>
            </a:r>
          </a:p>
          <a:p>
            <a:pPr>
              <a:buFontTx/>
              <a:buNone/>
            </a:pPr>
            <a:endParaRPr lang="ru-RU" altLang="ru-RU" sz="2000"/>
          </a:p>
          <a:p>
            <a:r>
              <a:rPr lang="ru-RU" altLang="ru-RU" sz="2000"/>
              <a:t>2 В КАЧЕСТВЕ АГРЕССИИ МОЖЕТ РАССМАТРИВАТЬСЯ ТОЛЬКО ТАКОЕ ПОВЕДЕНИЕ, КОТОРОЕ ПОДРАЗУМЕВАЕТ ПРИЧИНЕНИЕ ВРЕДА ИЛИ УЩЕРБА ЖИВЫМ ОРГАНИЗМАМ;</a:t>
            </a:r>
          </a:p>
          <a:p>
            <a:pPr>
              <a:buFontTx/>
              <a:buNone/>
            </a:pPr>
            <a:endParaRPr lang="ru-RU" altLang="ru-RU" sz="2000"/>
          </a:p>
          <a:p>
            <a:r>
              <a:rPr lang="ru-RU" altLang="ru-RU" sz="2000"/>
              <a:t>3 ЖЕРТВЫ ДОЛЖНЫ ОБЛАДАТЬ МОТИВАЦИЕЙ ИЗБЕГАНИЯ ПОДОБНОГО ОБРАЩЕНИЯ С СОБОЙ.</a:t>
            </a:r>
          </a:p>
          <a:p>
            <a:pPr>
              <a:buFontTx/>
              <a:buNone/>
            </a:pPr>
            <a:r>
              <a:rPr lang="ru-RU" altLang="ru-RU" sz="2000"/>
              <a:t>(Р. Берон, Д. Ричардсон «Агрессия»)</a:t>
            </a:r>
          </a:p>
        </p:txBody>
      </p:sp>
      <p:pic>
        <p:nvPicPr>
          <p:cNvPr id="57349" name="Picture 5" descr="просмотр сведений">
            <a:extLst>
              <a:ext uri="{FF2B5EF4-FFF2-40B4-BE49-F238E27FC236}">
                <a16:creationId xmlns:a16="http://schemas.microsoft.com/office/drawing/2014/main" id="{CAD53C56-B452-4A97-801E-7EC3EBB22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419600"/>
            <a:ext cx="2133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9576CB9-7B65-48A1-8400-F1EF428584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Агрессивные действия у ребенка.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1013D49D-7282-42B1-AF63-98A0FCB734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/>
              <a:t> В 1год может являться нормой - замахивание ребенка на маму.</a:t>
            </a:r>
          </a:p>
          <a:p>
            <a:pPr>
              <a:buFontTx/>
              <a:buNone/>
            </a:pPr>
            <a:r>
              <a:rPr lang="ru-RU" altLang="ru-RU" sz="2400"/>
              <a:t>     В 2 года - настоять на своем вопреки желанию родителей.</a:t>
            </a:r>
          </a:p>
          <a:p>
            <a:pPr>
              <a:buFontTx/>
              <a:buNone/>
            </a:pPr>
            <a:r>
              <a:rPr lang="ru-RU" altLang="ru-RU" sz="2400"/>
              <a:t>     В 3 года - в этот период агрессия носит интеллектуальный характер.</a:t>
            </a:r>
          </a:p>
          <a:p>
            <a:pPr>
              <a:buFontTx/>
              <a:buNone/>
            </a:pPr>
            <a:r>
              <a:rPr lang="ru-RU" altLang="ru-RU" sz="2400"/>
              <a:t>     В 4 года ребенок переносит агрессию на безобидный объект.</a:t>
            </a:r>
            <a:endParaRPr lang="ru-RU" altLang="ru-RU"/>
          </a:p>
          <a:p>
            <a:pPr>
              <a:buFontTx/>
              <a:buNone/>
            </a:pPr>
            <a:endParaRPr lang="ru-RU" altLang="ru-RU"/>
          </a:p>
        </p:txBody>
      </p:sp>
      <p:pic>
        <p:nvPicPr>
          <p:cNvPr id="58373" name="Picture 5" descr="просмотр сведений">
            <a:extLst>
              <a:ext uri="{FF2B5EF4-FFF2-40B4-BE49-F238E27FC236}">
                <a16:creationId xmlns:a16="http://schemas.microsoft.com/office/drawing/2014/main" id="{C7DD4B78-6D05-49EF-B7ED-4E39E289E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648200"/>
            <a:ext cx="2590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ED9A1BB8-F8D3-4AA6-B8B0-0497B791E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477125" cy="1143000"/>
          </a:xfrm>
        </p:spPr>
        <p:txBody>
          <a:bodyPr/>
          <a:lstStyle/>
          <a:p>
            <a:r>
              <a:rPr lang="ru-RU" altLang="ru-RU"/>
              <a:t>КРИЗИС 3-Х ЛЕТ.</a:t>
            </a:r>
            <a:br>
              <a:rPr lang="ru-RU" altLang="ru-RU"/>
            </a:br>
            <a:r>
              <a:rPr lang="ru-RU" altLang="ru-RU" sz="2000"/>
              <a:t>(СИМПТОМЫ КРИЗИСА)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CDFB3DE0-BA35-492F-9B23-0C2AD8989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НЕГАТИВИЗМ</a:t>
            </a:r>
          </a:p>
          <a:p>
            <a:r>
              <a:rPr lang="ru-RU" altLang="ru-RU"/>
              <a:t>УПРЯМСТВО</a:t>
            </a:r>
          </a:p>
          <a:p>
            <a:r>
              <a:rPr lang="ru-RU" altLang="ru-RU"/>
              <a:t>СВОЕВОЛИЕ</a:t>
            </a:r>
          </a:p>
          <a:p>
            <a:r>
              <a:rPr lang="ru-RU" altLang="ru-RU"/>
              <a:t>ОБЕСЦЕНИВАНИЕ ВЗРОСЛЫХ</a:t>
            </a:r>
          </a:p>
          <a:p>
            <a:r>
              <a:rPr lang="ru-RU" altLang="ru-RU"/>
              <a:t>ПРОТЕСТ – БУНТ</a:t>
            </a:r>
          </a:p>
          <a:p>
            <a:r>
              <a:rPr lang="ru-RU" altLang="ru-RU"/>
              <a:t>СТРЕМЛЕНИЕ К ДЕСПОТИЗМУ</a:t>
            </a:r>
          </a:p>
        </p:txBody>
      </p:sp>
      <p:pic>
        <p:nvPicPr>
          <p:cNvPr id="60420" name="Picture 4" descr="просмотр сведений">
            <a:extLst>
              <a:ext uri="{FF2B5EF4-FFF2-40B4-BE49-F238E27FC236}">
                <a16:creationId xmlns:a16="http://schemas.microsoft.com/office/drawing/2014/main" id="{C22A9B50-69A9-448B-B331-5A7FC68FE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990600"/>
            <a:ext cx="25146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8B1CD1EB-BC7D-4F3B-982A-D1A35F26E4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553325" cy="1828800"/>
          </a:xfrm>
        </p:spPr>
        <p:txBody>
          <a:bodyPr/>
          <a:lstStyle/>
          <a:p>
            <a:r>
              <a:rPr lang="ru-RU" altLang="ru-RU" sz="3200"/>
              <a:t>Старший дошкольный возраст. </a:t>
            </a:r>
            <a:br>
              <a:rPr lang="ru-RU" altLang="ru-RU" sz="3200"/>
            </a:br>
            <a:r>
              <a:rPr lang="ru-RU" altLang="ru-RU" sz="3200"/>
              <a:t>Влияние семейного руководства на усвоение агрессивного поведения детьми.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F2331FE8-6EE7-480A-BE3F-0A434EF71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676400"/>
            <a:ext cx="6823075" cy="4419600"/>
          </a:xfrm>
        </p:spPr>
        <p:txBody>
          <a:bodyPr/>
          <a:lstStyle/>
          <a:p>
            <a:pPr>
              <a:buFontTx/>
              <a:buNone/>
            </a:pPr>
            <a:endParaRPr lang="ru-RU" altLang="ru-RU"/>
          </a:p>
          <a:p>
            <a:r>
              <a:rPr lang="ru-RU" altLang="ru-RU"/>
              <a:t>Образец отношений и поведения родителей.</a:t>
            </a:r>
          </a:p>
          <a:p>
            <a:pPr>
              <a:buFontTx/>
              <a:buNone/>
            </a:pPr>
            <a:endParaRPr lang="ru-RU" altLang="ru-RU"/>
          </a:p>
          <a:p>
            <a:r>
              <a:rPr lang="ru-RU" altLang="ru-RU"/>
              <a:t>Характер подкрепления агрессивного поведения со стороны окружающих.</a:t>
            </a:r>
          </a:p>
        </p:txBody>
      </p:sp>
      <p:pic>
        <p:nvPicPr>
          <p:cNvPr id="61445" name="Picture 5" descr="просмотр сведений">
            <a:extLst>
              <a:ext uri="{FF2B5EF4-FFF2-40B4-BE49-F238E27FC236}">
                <a16:creationId xmlns:a16="http://schemas.microsoft.com/office/drawing/2014/main" id="{74907C78-9BEE-42DF-BAE5-5240AC11F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743200"/>
            <a:ext cx="32004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346</TotalTime>
  <Words>613</Words>
  <Application>Microsoft Office PowerPoint</Application>
  <PresentationFormat>Экран (4:3)</PresentationFormat>
  <Paragraphs>90</Paragraphs>
  <Slides>15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Arial</vt:lpstr>
      <vt:lpstr>Кимоно</vt:lpstr>
      <vt:lpstr>АГРЕССИВНОЕ ПОВЕДЕНИЕ ДЕТЕЙ ДОШКОЛЬНОГО ВОЗРАСТА.</vt:lpstr>
      <vt:lpstr>АГРЕССИВНОЕ ПОВЕДЕНИЕ ДЕТЕЙ ДОШКОЛЬНОГО ВОЗРАСТА.</vt:lpstr>
      <vt:lpstr>Что ТАКОЕ АГРЕССИВНОСТЬ.</vt:lpstr>
      <vt:lpstr>ПРИЧИНЫ ПОЯВЛЕНИЯ АГРЕССИИ У ДЕТЕЙ.</vt:lpstr>
      <vt:lpstr>ПОРТРЕТ АГРЕССИВНОГО РЕБЕНКА</vt:lpstr>
      <vt:lpstr>ДЕТИ МЛАДШЕГО ВОЗРАСТА</vt:lpstr>
      <vt:lpstr>Агрессивные действия у ребенка.</vt:lpstr>
      <vt:lpstr>КРИЗИС 3-Х ЛЕТ. (СИМПТОМЫ КРИЗИСА)</vt:lpstr>
      <vt:lpstr>Старший дошкольный возраст.  Влияние семейного руководства на усвоение агрессивного поведения детьми.</vt:lpstr>
      <vt:lpstr>АГРЕССИЯ ВСЕГДА ПОРОЖДАЕТ АГРЕССИЮ.</vt:lpstr>
      <vt:lpstr>Пути формирования агрессивных тенденций у детей.</vt:lpstr>
      <vt:lpstr>Три типа негативных отношений родителей к ребенку.</vt:lpstr>
      <vt:lpstr>Как помочь агрессивному ребенку.</vt:lpstr>
      <vt:lpstr>Работа с гневом.</vt:lpstr>
      <vt:lpstr>Формирование способности к эмпатии.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Александровна Наталья</dc:creator>
  <cp:lastModifiedBy>Александровна Наталья</cp:lastModifiedBy>
  <cp:revision>9</cp:revision>
  <cp:lastPrinted>1601-01-01T00:00:00Z</cp:lastPrinted>
  <dcterms:created xsi:type="dcterms:W3CDTF">1601-01-01T00:00:00Z</dcterms:created>
  <dcterms:modified xsi:type="dcterms:W3CDTF">2019-01-28T08:11:59Z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