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CFB27D3-7FB2-4EBF-8D8F-BF7FBB1A9F7D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CFFD809-E6BD-42CF-970D-C374FC40445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158837"/>
            <a:ext cx="7772400" cy="1837026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Выполнила </a:t>
            </a:r>
            <a:br>
              <a:rPr lang="ru-RU" sz="2400" dirty="0" smtClean="0"/>
            </a:br>
            <a:r>
              <a:rPr lang="ru-RU" sz="2400" dirty="0" smtClean="0"/>
              <a:t>инструктор физической культуры</a:t>
            </a:r>
            <a:br>
              <a:rPr lang="ru-RU" sz="2400" dirty="0" smtClean="0"/>
            </a:br>
            <a:r>
              <a:rPr lang="ru-RU" sz="2400" dirty="0" err="1" smtClean="0"/>
              <a:t>Порунова</a:t>
            </a:r>
            <a:r>
              <a:rPr lang="ru-RU" sz="2400" dirty="0" smtClean="0"/>
              <a:t> Лариса Юрьевна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99504" y="482138"/>
            <a:ext cx="8944495" cy="1645920"/>
          </a:xfrm>
        </p:spPr>
        <p:txBody>
          <a:bodyPr>
            <a:noAutofit/>
          </a:bodyPr>
          <a:lstStyle/>
          <a:p>
            <a:r>
              <a:rPr lang="ru-RU" sz="3600" b="1" dirty="0"/>
              <a:t>" Взаимодействие педагогов в процессе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 физкультурно - оздоровительной работы "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3209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" </a:t>
            </a:r>
            <a:r>
              <a:rPr lang="ru-RU" sz="3100" b="1" dirty="0"/>
              <a:t>Взаимодействие педагогов в процессе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b="1" dirty="0"/>
              <a:t> физкультурно - оздоровительной работы "</a:t>
            </a:r>
            <a:endParaRPr lang="ru-RU" sz="3100" dirty="0"/>
          </a:p>
        </p:txBody>
      </p:sp>
      <p:pic>
        <p:nvPicPr>
          <p:cNvPr id="1027" name="Picture 3" descr="C:\Documents and Settings\ds360\Мои документы\Мои рисунки\23513469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79" y="1604672"/>
            <a:ext cx="4106486" cy="326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ds360\Мои документы\Мои рисунки\getImage.jpe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1648315"/>
            <a:ext cx="4156363" cy="3189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3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dirty="0" smtClean="0"/>
              <a:t>Формы двигательной деятельности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Утренняя гимнастика;</a:t>
            </a:r>
          </a:p>
          <a:p>
            <a:r>
              <a:rPr lang="ru-RU" sz="2800" dirty="0" smtClean="0"/>
              <a:t>Занятия физической культурой в помещении и на воздухе;</a:t>
            </a:r>
          </a:p>
          <a:p>
            <a:r>
              <a:rPr lang="ru-RU" sz="2800" dirty="0" smtClean="0"/>
              <a:t>Физкультурные минутки;</a:t>
            </a:r>
          </a:p>
          <a:p>
            <a:r>
              <a:rPr lang="ru-RU" sz="2800" dirty="0" smtClean="0"/>
              <a:t>Подвижные игры;</a:t>
            </a:r>
          </a:p>
          <a:p>
            <a:r>
              <a:rPr lang="ru-RU" sz="2800" dirty="0" smtClean="0"/>
              <a:t>Спортивные упражнения;</a:t>
            </a:r>
          </a:p>
          <a:p>
            <a:r>
              <a:rPr lang="ru-RU" sz="2800" dirty="0" smtClean="0"/>
              <a:t>Ритмическая гимнастика и другие;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7341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Задача воспитателя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 smtClean="0"/>
              <a:t>По</a:t>
            </a:r>
            <a:r>
              <a:rPr lang="ru-RU" sz="3600" dirty="0" smtClean="0"/>
              <a:t>могать инструктору по физической культуре, осуществлять  страховку дошкольников, следить за качеством выполнения упражнений и дисциплиной, а так же проводить  индивидуальную работу с ослабленными детьми.</a:t>
            </a:r>
          </a:p>
          <a:p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6657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Распределение обязанностей при совместной работе педагога и инструктора по физической культуре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Специалист занимается с ослабленными детьми, воспитатель с остальными;</a:t>
            </a:r>
          </a:p>
          <a:p>
            <a:r>
              <a:rPr lang="ru-RU" sz="2800" dirty="0" smtClean="0"/>
              <a:t>Специалист занимается с отстающими  по физической подготовленности детьми, воспитатель с остальными (и наоборот);</a:t>
            </a:r>
          </a:p>
          <a:p>
            <a:r>
              <a:rPr lang="ru-RU" sz="2800" dirty="0" smtClean="0"/>
              <a:t>Специалист проводит с каждым ребенком образовательную деятельность по физическому развитию в индивидуальной форме, воспитатель занимается со всеми детьми спокойной двигательной деятельностью;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8757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3702" y="216131"/>
            <a:ext cx="8229600" cy="551965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sz="1800" dirty="0" smtClean="0"/>
          </a:p>
          <a:p>
            <a:r>
              <a:rPr lang="ru-RU" sz="2800" dirty="0" smtClean="0"/>
              <a:t>Специалист работает с подгруппами детей, готовя их к творческим выступлениям, воспитатель отрабатывает движения на спортивных снарядах с другой подгруппой;</a:t>
            </a:r>
          </a:p>
          <a:p>
            <a:r>
              <a:rPr lang="ru-RU" sz="2800" dirty="0" smtClean="0"/>
              <a:t>Специалист занимается с более успешными детьми, воспитатель с остальными;</a:t>
            </a:r>
          </a:p>
          <a:p>
            <a:r>
              <a:rPr lang="ru-RU" sz="2800" dirty="0" smtClean="0"/>
              <a:t>Специалист и воспитатель занимаются со всей группой, если движения освоены всеми детьми, и придумываются все новые и новые комбинации движений;</a:t>
            </a:r>
          </a:p>
        </p:txBody>
      </p:sp>
    </p:spTree>
    <p:extLst>
      <p:ext uri="{BB962C8B-B14F-4D97-AF65-F5344CB8AC3E}">
        <p14:creationId xmlns:p14="http://schemas.microsoft.com/office/powerpoint/2010/main" val="401227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65018"/>
            <a:ext cx="8229600" cy="56692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 smtClean="0"/>
              <a:t>Эффективность физкультурно – оздоровительной работы в ДОУ напрямую зависит от взаимодействия и взаимопонимания как отдельных педагогов, так и всего педагогического коллектива. Только совместными усилиями можно решить поставленные задачи, а значит, рассчитывать на положительные результаты своего труда.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56259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ds360\Мои документы\Мои рисунки\img2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98" y="781396"/>
            <a:ext cx="7498080" cy="45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045992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TM01859862[[fn=Поп-музыка]]</Template>
  <TotalTime>208</TotalTime>
  <Words>227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Urban Pop</vt:lpstr>
      <vt:lpstr>Выполнила  инструктор физической культуры Порунова Лариса Юрьевна</vt:lpstr>
      <vt:lpstr>" Взаимодействие педагогов в процессе  физкультурно - оздоровительной работы "</vt:lpstr>
      <vt:lpstr>Формы двигательной деятельности</vt:lpstr>
      <vt:lpstr>Задача воспитателя</vt:lpstr>
      <vt:lpstr>Распределение обязанностей при совместной работе педагога и инструктора по физической культуре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ds360</dc:creator>
  <cp:lastModifiedBy>ds360</cp:lastModifiedBy>
  <cp:revision>15</cp:revision>
  <dcterms:created xsi:type="dcterms:W3CDTF">2017-11-10T03:42:44Z</dcterms:created>
  <dcterms:modified xsi:type="dcterms:W3CDTF">2019-01-28T07:28:45Z</dcterms:modified>
</cp:coreProperties>
</file>