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313" r:id="rId6"/>
    <p:sldId id="261" r:id="rId7"/>
    <p:sldId id="260" r:id="rId8"/>
    <p:sldId id="259" r:id="rId9"/>
    <p:sldId id="264" r:id="rId10"/>
    <p:sldId id="301" r:id="rId11"/>
    <p:sldId id="302" r:id="rId12"/>
    <p:sldId id="303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38" r:id="rId21"/>
    <p:sldId id="332" r:id="rId22"/>
    <p:sldId id="333" r:id="rId23"/>
    <p:sldId id="334" r:id="rId24"/>
    <p:sldId id="335" r:id="rId25"/>
    <p:sldId id="336" r:id="rId26"/>
    <p:sldId id="33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33"/>
    <a:srgbClr val="E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kolorowanka-nuty_844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67300">
                <a:tint val="45000"/>
                <a:satMod val="400000"/>
              </a:srgbClr>
            </a:duotone>
            <a:lum bright="30000"/>
          </a:blip>
          <a:stretch>
            <a:fillRect/>
          </a:stretch>
        </p:blipFill>
        <p:spPr>
          <a:xfrm>
            <a:off x="1428728" y="97770"/>
            <a:ext cx="6286544" cy="1831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16165"/>
            <a:ext cx="7772400" cy="1470025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4071942"/>
            <a:ext cx="5915044" cy="1285884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0i4l2h0mas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596" y="2428868"/>
            <a:ext cx="1285884" cy="12858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CF419-9A77-4768-9EB0-ACE867CF2B0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A4599-5A4F-441F-B80C-8EE154603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sz="3600" b="1" dirty="0"/>
              <a:t>«ПРОЕКТ  МИНИ - МУЗЕЯ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МУЗЫКАЛЬНЫХ ИНСТРУМЕНТОВ 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УСЛОВИЯХ ДОУ»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Абрамова Екатерина Сергеевна</a:t>
            </a:r>
          </a:p>
          <a:p>
            <a:r>
              <a:rPr lang="ru-RU" dirty="0" smtClean="0"/>
              <a:t>Музыкальный руководитель МДОУ д/с № 1 «Аленка» </a:t>
            </a:r>
            <a:r>
              <a:rPr lang="ru-RU" dirty="0" err="1" smtClean="0"/>
              <a:t>г.Талдом</a:t>
            </a:r>
            <a:endParaRPr lang="ru-RU" dirty="0"/>
          </a:p>
        </p:txBody>
      </p:sp>
      <p:pic>
        <p:nvPicPr>
          <p:cNvPr id="8" name="Рисунок 7" descr="0i4l2h0ma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596" y="2405066"/>
            <a:ext cx="1309686" cy="13096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450098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3988960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3924355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7156598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503197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95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7708304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0"/>
            <a:ext cx="9143644" cy="6857733"/>
          </a:xfrm>
        </p:spPr>
      </p:pic>
    </p:spTree>
    <p:extLst>
      <p:ext uri="{BB962C8B-B14F-4D97-AF65-F5344CB8AC3E}">
        <p14:creationId xmlns:p14="http://schemas.microsoft.com/office/powerpoint/2010/main" val="161307776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" y="0"/>
            <a:ext cx="9151849" cy="6863887"/>
          </a:xfrm>
        </p:spPr>
      </p:pic>
    </p:spTree>
    <p:extLst>
      <p:ext uri="{BB962C8B-B14F-4D97-AF65-F5344CB8AC3E}">
        <p14:creationId xmlns:p14="http://schemas.microsoft.com/office/powerpoint/2010/main" val="9387209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3273443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6257538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Ц </a:t>
            </a:r>
            <a:r>
              <a:rPr lang="ru-RU" sz="3600" dirty="0"/>
              <a:t>е л и  проекта:</a:t>
            </a:r>
            <a:br>
              <a:rPr lang="ru-RU" sz="3600" dirty="0"/>
            </a:br>
            <a:r>
              <a:rPr lang="ru-RU" sz="3600" dirty="0"/>
              <a:t>1) познакомить дошкольников с музыкальными инструментами и </a:t>
            </a:r>
            <a:r>
              <a:rPr lang="ru-RU" sz="3600" dirty="0" smtClean="0"/>
              <a:t>музыкальными </a:t>
            </a:r>
            <a:r>
              <a:rPr lang="ru-RU" sz="3600" dirty="0"/>
              <a:t>игрушками в мини – музее, с нетрадиционными музыкальными инструментами;</a:t>
            </a:r>
            <a:br>
              <a:rPr lang="ru-RU" sz="3600" dirty="0"/>
            </a:br>
            <a:r>
              <a:rPr lang="ru-RU" sz="3600" dirty="0"/>
              <a:t>2) создавать условия для формирования у дошкольников чувства </a:t>
            </a:r>
            <a:r>
              <a:rPr lang="ru-RU" sz="3600" dirty="0" smtClean="0"/>
              <a:t>эмоционального </a:t>
            </a:r>
            <a:r>
              <a:rPr lang="ru-RU" sz="3600" dirty="0"/>
              <a:t>удовлетворения от инструментального </a:t>
            </a:r>
            <a:r>
              <a:rPr lang="ru-RU" sz="3600" dirty="0" err="1"/>
              <a:t>музицирования</a:t>
            </a:r>
            <a:r>
              <a:rPr lang="ru-RU" sz="3600" dirty="0"/>
              <a:t> и потребности в нем.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ru-RU" dirty="0" smtClean="0"/>
              <a:t>Мини музей посетили 11 групп детского сада вместе с родителями. Были организованны экскурсии</a:t>
            </a:r>
            <a:r>
              <a:rPr lang="en-US" dirty="0" smtClean="0"/>
              <a:t>,</a:t>
            </a:r>
            <a:r>
              <a:rPr lang="ru-RU" dirty="0" smtClean="0"/>
              <a:t> где дети не только знакомились с музыкальными инструментами</a:t>
            </a:r>
            <a:r>
              <a:rPr lang="en-US" dirty="0" smtClean="0"/>
              <a:t>,</a:t>
            </a:r>
            <a:r>
              <a:rPr lang="ru-RU" dirty="0" smtClean="0"/>
              <a:t>но играли сами</a:t>
            </a:r>
            <a:r>
              <a:rPr lang="en-US" dirty="0" smtClean="0"/>
              <a:t>,</a:t>
            </a:r>
            <a:r>
              <a:rPr lang="ru-RU" dirty="0" smtClean="0"/>
              <a:t> родители выступали в качестве музыкантов</a:t>
            </a:r>
            <a:r>
              <a:rPr lang="en-US" dirty="0" smtClean="0"/>
              <a:t>,</a:t>
            </a:r>
            <a:r>
              <a:rPr lang="ru-RU" dirty="0" smtClean="0"/>
              <a:t> а также были приглашены музыканты</a:t>
            </a:r>
            <a:r>
              <a:rPr lang="en-US" dirty="0" smtClean="0"/>
              <a:t>,</a:t>
            </a:r>
            <a:r>
              <a:rPr lang="ru-RU" dirty="0" smtClean="0"/>
              <a:t> которые знакомили детей с профессиональными инструментами.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41615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РЕЗУЛЬТАТЫ ПРОЕКТА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-      Внедрение данного проекта предполагает, что у дошкольников реализуется их естественная потребность превратить внутреннюю насыщенность музыкой в продукт собственного творчества. Овладение элементарными навыками и способами игры на музыкальных инструментах, умение играть в ансамбле и импровизировать на них будут способствовать самостоятельной деятельности детей по сочинению оркестровок знакомых песен и народных мелодий.</a:t>
            </a:r>
            <a:br>
              <a:rPr lang="ru-RU" sz="2200" b="1" dirty="0"/>
            </a:br>
            <a:r>
              <a:rPr lang="ru-RU" sz="2200" b="1" dirty="0"/>
              <a:t>- </a:t>
            </a:r>
            <a:r>
              <a:rPr lang="ru-RU" sz="2200" b="1" dirty="0" smtClean="0"/>
              <a:t>Мини-музей </a:t>
            </a:r>
            <a:r>
              <a:rPr lang="ru-RU" sz="2200" b="1" dirty="0"/>
              <a:t>музыкальных инструментов и игрушек стал частью </a:t>
            </a:r>
            <a:r>
              <a:rPr lang="ru-RU" sz="2200" b="1" dirty="0" smtClean="0"/>
              <a:t>пред-</a:t>
            </a:r>
            <a:r>
              <a:rPr lang="ru-RU" sz="2200" b="1" dirty="0" err="1" smtClean="0"/>
              <a:t>метноразвивающей</a:t>
            </a:r>
            <a:r>
              <a:rPr lang="ru-RU" sz="2200" b="1" dirty="0" smtClean="0"/>
              <a:t> </a:t>
            </a:r>
            <a:r>
              <a:rPr lang="ru-RU" sz="2200" b="1" dirty="0"/>
              <a:t>среды нашего ДОУ и помогает реализовывать </a:t>
            </a:r>
            <a:r>
              <a:rPr lang="ru-RU" sz="2200" b="1" dirty="0" smtClean="0"/>
              <a:t>художественно-эстетическое </a:t>
            </a:r>
            <a:r>
              <a:rPr lang="ru-RU" sz="2200" b="1" dirty="0"/>
              <a:t>направление в воспитании детей более полно и интересно;</a:t>
            </a:r>
            <a:br>
              <a:rPr lang="ru-RU" sz="2200" b="1" dirty="0"/>
            </a:br>
            <a:r>
              <a:rPr lang="ru-RU" sz="2200" b="1" dirty="0"/>
              <a:t>- </a:t>
            </a:r>
            <a:r>
              <a:rPr lang="ru-RU" sz="2200" b="1" dirty="0" smtClean="0"/>
              <a:t>Мини </a:t>
            </a:r>
            <a:r>
              <a:rPr lang="ru-RU" sz="2200" b="1" dirty="0"/>
              <a:t>- музей – это своего рода информационный центр, и культурно-просветительскую работу музея действительно необходимо вести для дошкольников.</a:t>
            </a:r>
            <a:br>
              <a:rPr lang="ru-RU" sz="2200" b="1" dirty="0"/>
            </a:br>
            <a:r>
              <a:rPr lang="ru-RU" sz="2200" b="1" dirty="0"/>
              <a:t>- П</a:t>
            </a:r>
            <a:r>
              <a:rPr lang="ru-RU" sz="2200" b="1" dirty="0" smtClean="0"/>
              <a:t>роведение </a:t>
            </a:r>
            <a:r>
              <a:rPr lang="ru-RU" sz="2200" b="1" dirty="0"/>
              <a:t>конкурса «Сочиняем музыкальную сказку вместе с мамой и папой» - Изготовление  Книги музыкальных сказок.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7281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2103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7242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447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60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 descr="http://dshi23.edusite.ru/images/clip_image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7638"/>
            <a:ext cx="7620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4136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З а д а ч и:</a:t>
            </a:r>
            <a:br>
              <a:rPr lang="ru-RU" sz="3100" dirty="0"/>
            </a:br>
            <a:r>
              <a:rPr lang="ru-RU" sz="3100" dirty="0"/>
              <a:t>- развивать интеллектуальную и эмоциональную сферы, речь и воображение дошкольников посредством ознакомления с музыкальными инструментами и музыкальными игрушками (их внешним видом, устройством, тембром звучания, историей возникновения);</a:t>
            </a:r>
            <a:br>
              <a:rPr lang="ru-RU" sz="3100" dirty="0"/>
            </a:br>
            <a:r>
              <a:rPr lang="ru-RU" sz="3100" dirty="0"/>
              <a:t>- воспитывать любовь и интерес к музыке и </a:t>
            </a:r>
            <a:r>
              <a:rPr lang="ru-RU" sz="3100" dirty="0" err="1"/>
              <a:t>музицированию</a:t>
            </a:r>
            <a:r>
              <a:rPr lang="ru-RU" sz="3100" dirty="0"/>
              <a:t>;</a:t>
            </a:r>
            <a:br>
              <a:rPr lang="ru-RU" sz="3100" dirty="0"/>
            </a:br>
            <a:r>
              <a:rPr lang="ru-RU" sz="3100" dirty="0"/>
              <a:t>- стимулировать самостоятельную познавательную деятельность дошкольников через посещение со взрослыми мини-музея музыкальных инструментов и музыкальных игрушек.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41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0" y="26251"/>
            <a:ext cx="9147270" cy="6860453"/>
          </a:xfrm>
        </p:spPr>
      </p:pic>
    </p:spTree>
    <p:extLst>
      <p:ext uri="{BB962C8B-B14F-4D97-AF65-F5344CB8AC3E}">
        <p14:creationId xmlns:p14="http://schemas.microsoft.com/office/powerpoint/2010/main" val="224080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277783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90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6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5786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710827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73</Words>
  <Application>Microsoft Office PowerPoint</Application>
  <PresentationFormat>Экран (4:3)</PresentationFormat>
  <Paragraphs>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  «ПРОЕКТ  МИНИ - МУЗЕЯ МУЗЫКАЛЬНЫХ ИНСТРУМЕНТОВ В УСЛОВИЯХ ДОУ» </vt:lpstr>
      <vt:lpstr>  Ц е л и  проекта: 1) познакомить дошкольников с музыкальными инструментами и музыкальными игрушками в мини – музее, с нетрадиционными музыкальными инструментами; 2) создавать условия для формирования у дошкольников чувства эмоционального удовлетворения от инструментального музицирования и потребности в нем.   </vt:lpstr>
      <vt:lpstr>З а д а ч и: - развивать интеллектуальную и эмоциональную сферы, речь и воображение дошкольников посредством ознакомления с музыкальными инструментами и музыкальными игрушками (их внешним видом, устройством, тембром звучания, историей возникновения); - воспитывать любовь и интерес к музыке и музицированию; - стимулировать самостоятельную познавательную деятельность дошкольников через посещение со взрослыми мини-музея музыкальных инструментов и музыкальных игрушек.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ПРОЕКТА  -      Внедрение данного проекта предполагает, что у дошкольников реализуется их естественная потребность превратить внутреннюю насыщенность музыкой в продукт собственного творчества. Овладение элементарными навыками и способами игры на музыкальных инструментах, умение играть в ансамбле и импровизировать на них будут способствовать самостоятельной деятельности детей по сочинению оркестровок знакомых песен и народных мелодий. - Мини-музей музыкальных инструментов и игрушек стал частью пред-метноразвивающей среды нашего ДОУ и помогает реализовывать художественно-эстетическое направление в воспитании детей более полно и интересно; - Мини - музей – это своего рода информационный центр, и культурно-просветительскую работу музея действительно необходимо вести для дошкольников. - Проведение конкурса «Сочиняем музыкальную сказку вместе с мамой и папой» - Изготовление  Книги музыкальных сказок.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Екатерина</cp:lastModifiedBy>
  <cp:revision>16</cp:revision>
  <dcterms:created xsi:type="dcterms:W3CDTF">2013-03-01T18:28:36Z</dcterms:created>
  <dcterms:modified xsi:type="dcterms:W3CDTF">2019-01-24T17:35:05Z</dcterms:modified>
</cp:coreProperties>
</file>