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DB264-5DCF-4A4D-BD51-8679374F52A5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07740-DF59-49CF-A579-27662CC04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1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07740-DF59-49CF-A579-27662CC04C8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460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D5E1-037A-42C5-BB36-B5D52CED8EAC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9B8294-C527-4144-8DFD-C9BEC2BD7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D5E1-037A-42C5-BB36-B5D52CED8EAC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294-C527-4144-8DFD-C9BEC2BD7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D5E1-037A-42C5-BB36-B5D52CED8EAC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294-C527-4144-8DFD-C9BEC2BD7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D5E1-037A-42C5-BB36-B5D52CED8EAC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294-C527-4144-8DFD-C9BEC2BD7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D5E1-037A-42C5-BB36-B5D52CED8EAC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B8294-C527-4144-8DFD-C9BEC2BD7B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D5E1-037A-42C5-BB36-B5D52CED8EAC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294-C527-4144-8DFD-C9BEC2BD7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D5E1-037A-42C5-BB36-B5D52CED8EAC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294-C527-4144-8DFD-C9BEC2BD7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D5E1-037A-42C5-BB36-B5D52CED8EAC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294-C527-4144-8DFD-C9BEC2BD7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D5E1-037A-42C5-BB36-B5D52CED8EAC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294-C527-4144-8DFD-C9BEC2BD7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D5E1-037A-42C5-BB36-B5D52CED8EAC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294-C527-4144-8DFD-C9BEC2BD7B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D5E1-037A-42C5-BB36-B5D52CED8EAC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9B8294-C527-4144-8DFD-C9BEC2BD7B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F96D5E1-037A-42C5-BB36-B5D52CED8EAC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19B8294-C527-4144-8DFD-C9BEC2BD7B9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76672"/>
            <a:ext cx="6825952" cy="4323927"/>
          </a:xfrm>
        </p:spPr>
        <p:txBody>
          <a:bodyPr/>
          <a:lstStyle/>
          <a:p>
            <a:pPr algn="ctr"/>
            <a:r>
              <a:rPr lang="ru-RU" sz="1400" dirty="0" smtClean="0"/>
              <a:t>Презентация к уроку математики 6 класс</a:t>
            </a:r>
            <a:br>
              <a:rPr lang="ru-RU" sz="1400" dirty="0" smtClean="0"/>
            </a:br>
            <a:r>
              <a:rPr lang="ru-RU" sz="1400" dirty="0" err="1" smtClean="0"/>
              <a:t>Умк</a:t>
            </a:r>
            <a:r>
              <a:rPr lang="ru-RU" sz="1400" dirty="0" smtClean="0"/>
              <a:t>  </a:t>
            </a:r>
            <a:r>
              <a:rPr lang="ru-RU" sz="1400" b="1" dirty="0" smtClean="0"/>
              <a:t>Дорофеев </a:t>
            </a:r>
            <a:r>
              <a:rPr lang="ru-RU" sz="1400" b="1" dirty="0"/>
              <a:t>Г. В.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Окружность </a:t>
            </a:r>
            <a:r>
              <a:rPr lang="ru-RU" sz="4000" dirty="0" smtClean="0"/>
              <a:t>и круг вокруг нас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800600"/>
            <a:ext cx="6984776" cy="914400"/>
          </a:xfrm>
        </p:spPr>
        <p:txBody>
          <a:bodyPr>
            <a:noAutofit/>
          </a:bodyPr>
          <a:lstStyle/>
          <a:p>
            <a:pPr marL="342900" lvl="0" indent="-342900" algn="r">
              <a:spcAft>
                <a:spcPts val="0"/>
              </a:spcAft>
              <a:defRPr/>
            </a:pPr>
            <a:r>
              <a:rPr lang="ru-RU" sz="1400" dirty="0" smtClean="0"/>
              <a:t>Автор : </a:t>
            </a:r>
            <a:r>
              <a:rPr lang="ru-RU" sz="1400" dirty="0" err="1" smtClean="0"/>
              <a:t>Погадаева</a:t>
            </a:r>
            <a:r>
              <a:rPr lang="ru-RU" sz="1400" dirty="0" smtClean="0"/>
              <a:t> Марина </a:t>
            </a:r>
            <a:r>
              <a:rPr lang="ru-RU" sz="1400" dirty="0" smtClean="0"/>
              <a:t>Валентиновна </a:t>
            </a:r>
          </a:p>
          <a:p>
            <a:pPr marL="342900" lvl="0" indent="-342900" algn="r">
              <a:spcAft>
                <a:spcPts val="0"/>
              </a:spcAft>
              <a:defRPr/>
            </a:pPr>
            <a:r>
              <a:rPr lang="ru-RU" sz="1400" dirty="0" smtClean="0"/>
              <a:t>Учитель математики</a:t>
            </a:r>
          </a:p>
          <a:p>
            <a:pPr marL="342900" lvl="0" indent="-342900" algn="r">
              <a:spcAft>
                <a:spcPts val="0"/>
              </a:spcAft>
              <a:defRPr/>
            </a:pPr>
            <a:r>
              <a:rPr lang="ru-RU" sz="1400" dirty="0" smtClean="0"/>
              <a:t>МКОУ Михайловская ООШ</a:t>
            </a:r>
          </a:p>
          <a:p>
            <a:pPr marL="342900" lvl="0" indent="-342900" algn="r">
              <a:spcAft>
                <a:spcPts val="0"/>
              </a:spcAft>
              <a:defRPr/>
            </a:pPr>
            <a:r>
              <a:rPr lang="ru-RU" sz="1400" dirty="0" err="1" smtClean="0"/>
              <a:t>Здвинского</a:t>
            </a:r>
            <a:r>
              <a:rPr lang="ru-RU" sz="1400" dirty="0" smtClean="0"/>
              <a:t> района</a:t>
            </a:r>
          </a:p>
          <a:p>
            <a:pPr marL="342900" lvl="0" indent="-342900" algn="r">
              <a:spcAft>
                <a:spcPts val="0"/>
              </a:spcAft>
              <a:defRPr/>
            </a:pPr>
            <a:r>
              <a:rPr lang="ru-RU" sz="1400" dirty="0" smtClean="0"/>
              <a:t> Новосибирской области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2365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5" y="1752601"/>
            <a:ext cx="7614883" cy="3116560"/>
          </a:xfrm>
        </p:spPr>
        <p:txBody>
          <a:bodyPr>
            <a:normAutofit/>
          </a:bodyPr>
          <a:lstStyle/>
          <a:p>
            <a:r>
              <a:rPr lang="ru-RU" dirty="0" smtClean="0"/>
              <a:t>     </a:t>
            </a:r>
          </a:p>
          <a:p>
            <a:r>
              <a:rPr lang="ru-RU" sz="2800" dirty="0" smtClean="0"/>
              <a:t>Таким образом, круг в жизни человека имеет очень важную роль, и в жизни без круглых предметов обойтись невозможно.</a:t>
            </a:r>
            <a:endParaRPr lang="ru-RU" sz="2800" dirty="0"/>
          </a:p>
        </p:txBody>
      </p:sp>
      <p:pic>
        <p:nvPicPr>
          <p:cNvPr id="2050" name="Picture 2" descr="Результат пошуку зображень за запитом &quot;рисование круг в полос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57722"/>
            <a:ext cx="1080120" cy="102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Результат пошуку зображень за запитом &quot;рисование круг в полос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372395"/>
            <a:ext cx="1080120" cy="102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Результат пошуку зображень за запитом &quot;рисование круг в полос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373216"/>
            <a:ext cx="1090348" cy="103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Результат пошуку зображень за запитом &quot;рисование круг в полос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64" y="5363478"/>
            <a:ext cx="1090348" cy="103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Результат пошуку зображень за запитом &quot;рисование круг в полос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718" y="5373216"/>
            <a:ext cx="1090348" cy="103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Результат пошуку зображень за запитом &quot;рисование круг в полос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63" y="5389323"/>
            <a:ext cx="1090348" cy="103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Результат пошуку зображень за запитом &quot;рисование круг в полос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111" y="5382853"/>
            <a:ext cx="1090348" cy="103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97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0" lvl="6" indent="0">
              <a:buNone/>
            </a:pPr>
            <a:endParaRPr lang="ru-RU" dirty="0" smtClean="0"/>
          </a:p>
          <a:p>
            <a:pPr marL="2743200" lvl="6" indent="0">
              <a:buNone/>
            </a:pPr>
            <a:r>
              <a:rPr lang="ru-RU" dirty="0" smtClean="0"/>
              <a:t>Круг и окружность – одни из самых древнейших геометрических фигур. Круг – воплощение нескончаемого Времени и Пространства, символ всего сущего, Вселенной. “Из всех фигур прекраснейшая – круг”, – считал Пифагор.</a:t>
            </a:r>
          </a:p>
        </p:txBody>
      </p:sp>
      <p:sp>
        <p:nvSpPr>
          <p:cNvPr id="4" name="Овал 3"/>
          <p:cNvSpPr/>
          <p:nvPr/>
        </p:nvSpPr>
        <p:spPr>
          <a:xfrm>
            <a:off x="899592" y="1772816"/>
            <a:ext cx="1800200" cy="1800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9552" y="4077072"/>
            <a:ext cx="1728192" cy="18002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904" y="4080551"/>
            <a:ext cx="1755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80551"/>
            <a:ext cx="1755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15149"/>
            <a:ext cx="1755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045" y="4124525"/>
            <a:ext cx="1755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5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язык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/>
              <a:t>Круг есть всюду - каждый знает. </a:t>
            </a:r>
          </a:p>
          <a:p>
            <a:r>
              <a:rPr lang="ru-RU" sz="1200" b="1" dirty="0" smtClean="0"/>
              <a:t>Парадокс, но это так:</a:t>
            </a:r>
          </a:p>
          <a:p>
            <a:r>
              <a:rPr lang="ru-RU" sz="1200" b="1" dirty="0" smtClean="0"/>
              <a:t>В жизни круглыми бывают </a:t>
            </a:r>
          </a:p>
          <a:p>
            <a:r>
              <a:rPr lang="ru-RU" sz="1200" b="1" dirty="0" smtClean="0"/>
              <a:t>И отличник, и дурак, </a:t>
            </a:r>
          </a:p>
          <a:p>
            <a:r>
              <a:rPr lang="ru-RU" sz="1200" b="1" dirty="0" smtClean="0"/>
              <a:t>  </a:t>
            </a:r>
            <a:endParaRPr lang="ru-RU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954022"/>
            <a:ext cx="320100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67637"/>
            <a:ext cx="3194442" cy="208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797152"/>
            <a:ext cx="74168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В русском языке слово “круглый” означает высокую степень чего-либо: “круглый отличник”, “круглый сирота” и даже “круглый дурак”.</a:t>
            </a:r>
          </a:p>
          <a:p>
            <a:r>
              <a:rPr lang="ru-RU" sz="1400" dirty="0" smtClean="0"/>
              <a:t>   Округлые формы, круглое лицо, кругленькие щеки, круглый год, голова идет кругом, ходить по кругу – часто употребляемые выражения.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0703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200" b="1" dirty="0" smtClean="0"/>
              <a:t>В нашей сложной круговерти </a:t>
            </a:r>
          </a:p>
          <a:p>
            <a:r>
              <a:rPr lang="ru-RU" sz="1200" b="1" dirty="0" smtClean="0"/>
              <a:t>Оглянитесь-ка вокруг, </a:t>
            </a:r>
          </a:p>
          <a:p>
            <a:r>
              <a:rPr lang="ru-RU" sz="1200" b="1" dirty="0" smtClean="0"/>
              <a:t>Вот уж несколько столетий </a:t>
            </a:r>
          </a:p>
          <a:p>
            <a:r>
              <a:rPr lang="ru-RU" sz="1200" b="1" dirty="0" smtClean="0"/>
              <a:t>Крутится гончарный круг.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97" y="3135982"/>
            <a:ext cx="3247839" cy="216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2327616"/>
            <a:ext cx="3202807" cy="297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53012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Круг в жизни человека имеет очень важную роль, и без использования круглых предметов обойтись невозможно.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820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56" b="96250" l="4293" r="93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33443"/>
            <a:ext cx="2029306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950505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Механика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200" b="1" dirty="0" smtClean="0"/>
              <a:t>А возьмите круг вопросов</a:t>
            </a:r>
          </a:p>
          <a:p>
            <a:r>
              <a:rPr lang="ru-RU" sz="1200" b="1" dirty="0" smtClean="0"/>
              <a:t>Тех, кто с техникой знаком, </a:t>
            </a:r>
          </a:p>
          <a:p>
            <a:r>
              <a:rPr lang="ru-RU" sz="1200" b="1" dirty="0" smtClean="0"/>
              <a:t>Только круглые колеса </a:t>
            </a:r>
          </a:p>
          <a:p>
            <a:r>
              <a:rPr lang="ru-RU" sz="1200" b="1" dirty="0" smtClean="0"/>
              <a:t>Нас прокатят с ветерком.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653136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Мы не можем представить свою жизнь без машин: автобус, трактор, велосипед, швейная машинка, самолет, вездеход, луноход, подъемный кран… Они не похожи друг на друга, но присмотримся к ним повнимательнее. Есть у них у всех похожая часть – колесо. Зубчатые колеса спрятаны внутри многих машин, одно колесо заставляет </a:t>
            </a:r>
            <a:r>
              <a:rPr lang="ru-RU" sz="1400" smtClean="0"/>
              <a:t>вращаться другое. </a:t>
            </a:r>
            <a:r>
              <a:rPr lang="ru-RU" sz="1400" dirty="0" smtClean="0"/>
              <a:t>Машины из века в век совершенствовались и совершенствуются, но неизменным остается использование в них колеса, как основной детали.</a:t>
            </a:r>
            <a:endParaRPr lang="ru-RU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11" b="98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222" y="126876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67" b="100000" l="5748" r="92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4199284" cy="43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Природа и жизнь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82341"/>
            <a:ext cx="8229600" cy="4525963"/>
          </a:xfrm>
        </p:spPr>
        <p:txBody>
          <a:bodyPr/>
          <a:lstStyle/>
          <a:p>
            <a:r>
              <a:rPr lang="ru-RU" sz="1200" b="1" dirty="0" smtClean="0"/>
              <a:t>Формы у плодов природных </a:t>
            </a:r>
          </a:p>
          <a:p>
            <a:r>
              <a:rPr lang="ru-RU" sz="1200" b="1" dirty="0" smtClean="0"/>
              <a:t>В большинстве своем круглы,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117386"/>
            <a:ext cx="72950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У всех клеток есть круглое ядро.</a:t>
            </a:r>
          </a:p>
          <a:p>
            <a:r>
              <a:rPr lang="ru-RU" sz="1400" dirty="0" smtClean="0"/>
              <a:t>Круглую форму имеют клетки крови, цилиндрическую – клетки многих желез.</a:t>
            </a:r>
          </a:p>
          <a:p>
            <a:r>
              <a:rPr lang="ru-RU" sz="1400" dirty="0" smtClean="0"/>
              <a:t>Стебли растений и стволы деревьев, кости человека – круглые.</a:t>
            </a:r>
          </a:p>
          <a:p>
            <a:r>
              <a:rPr lang="ru-RU" sz="1400" dirty="0" smtClean="0"/>
              <a:t>Кровообращение идет по кругу.</a:t>
            </a:r>
          </a:p>
          <a:p>
            <a:r>
              <a:rPr lang="ru-RU" sz="1400" dirty="0" smtClean="0"/>
              <a:t>Овощи и фрукты имеют шарообразную или конусовидную форму.</a:t>
            </a:r>
          </a:p>
          <a:p>
            <a:r>
              <a:rPr lang="ru-RU" sz="1400" dirty="0" smtClean="0"/>
              <a:t>Цикличность развития живых существ.</a:t>
            </a:r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93002"/>
            <a:ext cx="1728192" cy="199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492" y="1422739"/>
            <a:ext cx="3694647" cy="369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8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События  истории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ru-RU" sz="1200" b="1" dirty="0" smtClean="0"/>
              <a:t>И для встреч международных </a:t>
            </a:r>
          </a:p>
          <a:p>
            <a:r>
              <a:rPr lang="ru-RU" sz="1200" b="1" dirty="0" smtClean="0"/>
              <a:t>Ставят круглые столы</a:t>
            </a:r>
            <a:endParaRPr lang="ru-RU" sz="1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86" y="2564904"/>
            <a:ext cx="3645024" cy="243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875" y="2564904"/>
            <a:ext cx="3937620" cy="236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9626" y="53012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Круглый стол” – конференции, кругооборот капитала, круг семьи , колесо истории, “большой и малый круг истории” – исторические циклы.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346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вселенная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100" b="1" dirty="0" smtClean="0"/>
              <a:t>Наша круглая планета, </a:t>
            </a:r>
          </a:p>
          <a:p>
            <a:r>
              <a:rPr lang="ru-RU" sz="1100" b="1" dirty="0" smtClean="0"/>
              <a:t>Совершая свой полет,</a:t>
            </a:r>
          </a:p>
          <a:p>
            <a:r>
              <a:rPr lang="ru-RU" sz="1100" b="1" dirty="0" smtClean="0"/>
              <a:t>Кружит и зимой и летом</a:t>
            </a:r>
          </a:p>
          <a:p>
            <a:r>
              <a:rPr lang="ru-RU" sz="1100" b="1" dirty="0" smtClean="0"/>
              <a:t>Вокруг солнца круглый год</a:t>
            </a:r>
            <a:endParaRPr lang="ru-RU" sz="11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03" y="2933358"/>
            <a:ext cx="4392488" cy="269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877272"/>
            <a:ext cx="77768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Движение небесных тел происходит по круговым орбитам. Зодиакальный круг, астрономический круг.</a:t>
            </a:r>
          </a:p>
          <a:p>
            <a:r>
              <a:rPr lang="ru-RU" sz="1400" dirty="0" smtClean="0"/>
              <a:t>Круг с точкой в центре символизирует солнце.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795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Практика и жизнь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72816"/>
            <a:ext cx="75608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sz="1600" dirty="0" smtClean="0"/>
              <a:t>Знания </a:t>
            </a:r>
            <a:r>
              <a:rPr lang="ru-RU" sz="1600" dirty="0"/>
              <a:t>о круге и окружности позволяют человеку решать многие практические задачи в повседневной жизни: </a:t>
            </a:r>
            <a:r>
              <a:rPr lang="ru-RU" sz="1600" dirty="0" smtClean="0"/>
              <a:t>построить красивые здания, разбить </a:t>
            </a:r>
            <a:r>
              <a:rPr lang="ru-RU" sz="1600" dirty="0"/>
              <a:t>клумбу или </a:t>
            </a:r>
            <a:r>
              <a:rPr lang="ru-RU" sz="1600" dirty="0" smtClean="0"/>
              <a:t>фонтан, </a:t>
            </a:r>
            <a:r>
              <a:rPr lang="ru-RU" sz="1600" dirty="0"/>
              <a:t>сшить головной убор, связать салфетку, сделать елочную игрушку, сделать выкройку платья или юбки, нарисовать </a:t>
            </a:r>
            <a:r>
              <a:rPr lang="ru-RU" sz="1600" dirty="0" smtClean="0"/>
              <a:t>узор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F:\к открытому уроку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257531"/>
            <a:ext cx="1512167" cy="150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к открытому уроку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3645024"/>
            <a:ext cx="1944216" cy="12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к открытому уроку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3645024"/>
            <a:ext cx="2015891" cy="129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к открытому уроку\imag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1"/>
          <a:stretch/>
        </p:blipFill>
        <p:spPr bwMode="auto">
          <a:xfrm>
            <a:off x="6588224" y="3171155"/>
            <a:ext cx="1641571" cy="170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к открытому уроку\Без названия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085183"/>
            <a:ext cx="1333919" cy="145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к открытому уроку\images (4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5168622"/>
            <a:ext cx="2065605" cy="137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:\к открытому уроку\images (5)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0" t="11853" b="23123"/>
          <a:stretch/>
        </p:blipFill>
        <p:spPr bwMode="auto">
          <a:xfrm>
            <a:off x="5580112" y="5168622"/>
            <a:ext cx="1273264" cy="130153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5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234</TotalTime>
  <Words>482</Words>
  <Application>Microsoft Office PowerPoint</Application>
  <PresentationFormat>Экран (4:3)</PresentationFormat>
  <Paragraphs>54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Главная</vt:lpstr>
      <vt:lpstr>Презентация к уроку математики 6 класс Умк  Дорофеев Г. В.   Окружность и круг вокруг нас</vt:lpstr>
      <vt:lpstr>Презентация PowerPoint</vt:lpstr>
      <vt:lpstr>Русский язык</vt:lpstr>
      <vt:lpstr>Труд</vt:lpstr>
      <vt:lpstr>Механика</vt:lpstr>
      <vt:lpstr>Природа и жизнь</vt:lpstr>
      <vt:lpstr>События  истории</vt:lpstr>
      <vt:lpstr>вселенная</vt:lpstr>
      <vt:lpstr>Практика и жизнь</vt:lpstr>
      <vt:lpstr>   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18</cp:revision>
  <dcterms:created xsi:type="dcterms:W3CDTF">2018-02-26T14:24:22Z</dcterms:created>
  <dcterms:modified xsi:type="dcterms:W3CDTF">2019-01-23T15:25:19Z</dcterms:modified>
</cp:coreProperties>
</file>