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67" r:id="rId5"/>
    <p:sldId id="269" r:id="rId6"/>
    <p:sldId id="270" r:id="rId7"/>
    <p:sldId id="258" r:id="rId8"/>
    <p:sldId id="261" r:id="rId9"/>
    <p:sldId id="266" r:id="rId10"/>
    <p:sldId id="268" r:id="rId11"/>
    <p:sldId id="271" r:id="rId12"/>
    <p:sldId id="262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102" d="100"/>
          <a:sy n="102" d="100"/>
        </p:scale>
        <p:origin x="123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467FBA-3D83-4460-B9FB-148479AAE9C4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88C43E-9A1C-4B07-9A65-A81CEBD3F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ИТАРА\гитара-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mtClean="0">
                <a:solidFill>
                  <a:schemeClr val="bg1"/>
                </a:solidFill>
                <a:latin typeface="Andantino script" pitchFamily="2" charset="0"/>
                <a:cs typeface="Angsana New" pitchFamily="18" charset="-34"/>
              </a:rPr>
              <a:t>Поговори, </a:t>
            </a:r>
            <a:r>
              <a:rPr lang="ru-RU" sz="6600" dirty="0" smtClean="0">
                <a:solidFill>
                  <a:schemeClr val="bg1"/>
                </a:solidFill>
                <a:latin typeface="Andantino script" pitchFamily="2" charset="0"/>
                <a:cs typeface="Angsana New" pitchFamily="18" charset="-34"/>
              </a:rPr>
              <a:t>хоть ты со мной, гитара….</a:t>
            </a:r>
            <a:endParaRPr lang="ru-RU" sz="6600" dirty="0">
              <a:solidFill>
                <a:schemeClr val="bg1"/>
              </a:solidFill>
              <a:latin typeface="Andantino script" pitchFamily="2" charset="0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Части акустической </a:t>
            </a:r>
            <a:br>
              <a:rPr lang="ru-RU" dirty="0" smtClean="0"/>
            </a:br>
            <a:r>
              <a:rPr lang="ru-RU" dirty="0" smtClean="0"/>
              <a:t>(классической гитары)</a:t>
            </a:r>
            <a:endParaRPr lang="ru-RU" dirty="0"/>
          </a:p>
        </p:txBody>
      </p:sp>
      <p:pic>
        <p:nvPicPr>
          <p:cNvPr id="4" name="Содержимое 3" descr="Устройство акустической гитары. Гриф гитары, дека, лады на гита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352928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Устройство  электрогитары</a:t>
            </a:r>
            <a:endParaRPr lang="ru-RU" dirty="0"/>
          </a:p>
        </p:txBody>
      </p:sp>
      <p:pic>
        <p:nvPicPr>
          <p:cNvPr id="7" name="Содержимое 6" descr="Устройство электрогитары. Бридж, машинка, звукоснимател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980728"/>
            <a:ext cx="75243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В наше время гитара является  наиболее популярным и востребованным инструментом в мире, и никак нельзя представить себе музыкальный коллектив без этого прекрасного инструмента. Гитара используется во всех направлениях от Кантри до </a:t>
            </a:r>
            <a:r>
              <a:rPr lang="ru-RU" sz="3200" dirty="0" err="1">
                <a:solidFill>
                  <a:srgbClr val="C00000"/>
                </a:solidFill>
                <a:latin typeface="Comic Sans MS" pitchFamily="66" charset="0"/>
              </a:rPr>
              <a:t>Блэк-Метала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от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бардовских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песен и до участия в симфоническом оркестре…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Такие разные гитары</a:t>
            </a: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… 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gi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0" y="1124744"/>
            <a:ext cx="536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Нестареющая классика или Испанская шестиструнная гитара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</a:t>
            </a: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ы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вает и такое….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автоматгит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итара-коль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яза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итара-ми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итара-скле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итарашпа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1.chitalnya.ru/upload2/339/578257725574076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0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ndantino script" pitchFamily="2" charset="0"/>
              </a:rPr>
              <a:t>История одной                     гитары…</a:t>
            </a:r>
            <a:endParaRPr lang="ru-RU" sz="6000" dirty="0">
              <a:solidFill>
                <a:srgbClr val="C00000"/>
              </a:solidFill>
              <a:latin typeface="Andantino scrip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786058"/>
            <a:ext cx="5472608" cy="31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ru-RU" sz="4000" b="1" u="sng" dirty="0" smtClean="0">
                <a:solidFill>
                  <a:srgbClr val="FF0000"/>
                </a:solidFill>
                <a:latin typeface="Comic Sans MS" pitchFamily="66" charset="0"/>
              </a:rPr>
              <a:t>Гитара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— </a:t>
            </a:r>
            <a:r>
              <a:rPr lang="ru-RU" sz="4000" b="1" dirty="0" err="1">
                <a:solidFill>
                  <a:srgbClr val="FF0000"/>
                </a:solidFill>
                <a:latin typeface="Comic Sans MS" pitchFamily="66" charset="0"/>
              </a:rPr>
              <a:t>струнно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 -щипковый музыкальный инструмент лютневого типа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итар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зай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рако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ме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раз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абири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тугит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рагит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35896" cy="6858000"/>
          </a:xfrm>
        </p:spPr>
      </p:pic>
      <p:pic>
        <p:nvPicPr>
          <p:cNvPr id="2050" name="Picture 2" descr="D:\ГИТАРА\чу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-387424"/>
            <a:ext cx="5580112" cy="7245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1.chitalnya.ru/upload2/339/578257725574076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0"/>
            <a:ext cx="5857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ndantino script" pitchFamily="2" charset="0"/>
              </a:rPr>
              <a:t>История одной                     гитары…</a:t>
            </a:r>
            <a:endParaRPr lang="ru-RU" sz="6000" dirty="0">
              <a:solidFill>
                <a:srgbClr val="C00000"/>
              </a:solidFill>
              <a:latin typeface="Andantino scrip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484785"/>
            <a:ext cx="72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      И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стория создания гитары                        		берет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свое начало уже во II веке до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н.э.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Comic Sans MS" pitchFamily="66" charset="0"/>
              </a:rPr>
              <a:t>Киннор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- так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называли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предка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современногитары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Также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были известны и другие названия: например, в Индии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- </a:t>
            </a:r>
            <a:r>
              <a:rPr lang="ru-RU" sz="2800" b="1" i="1" u="sng" dirty="0" smtClean="0">
                <a:solidFill>
                  <a:srgbClr val="FF0000"/>
                </a:solidFill>
                <a:latin typeface="Comic Sans MS" pitchFamily="66" charset="0"/>
              </a:rPr>
              <a:t>вина </a:t>
            </a:r>
            <a:r>
              <a:rPr lang="ru-RU" sz="2800" b="1" i="1" u="sng" dirty="0">
                <a:solidFill>
                  <a:srgbClr val="FF0000"/>
                </a:solidFill>
                <a:latin typeface="Comic Sans MS" pitchFamily="66" charset="0"/>
              </a:rPr>
              <a:t>и </a:t>
            </a:r>
            <a:r>
              <a:rPr lang="ru-RU" sz="2800" b="1" i="1" u="sng" dirty="0" err="1">
                <a:solidFill>
                  <a:srgbClr val="FF0000"/>
                </a:solidFill>
                <a:latin typeface="Comic Sans MS" pitchFamily="66" charset="0"/>
              </a:rPr>
              <a:t>ситар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, в древнем Египте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ru-RU" sz="2800" b="1" i="1" u="sng" dirty="0" smtClean="0">
                <a:solidFill>
                  <a:srgbClr val="FF0000"/>
                </a:solidFill>
                <a:latin typeface="Comic Sans MS" pitchFamily="66" charset="0"/>
              </a:rPr>
              <a:t>набла</a:t>
            </a:r>
            <a:r>
              <a:rPr lang="ru-RU" sz="2800" b="1" i="1" u="sng" dirty="0">
                <a:solidFill>
                  <a:srgbClr val="FF0000"/>
                </a:solidFill>
                <a:latin typeface="Comic Sans MS" pitchFamily="66" charset="0"/>
              </a:rPr>
              <a:t>, цитра, </a:t>
            </a:r>
            <a:r>
              <a:rPr lang="ru-RU" sz="2800" b="1" i="1" u="sng" dirty="0" err="1">
                <a:solidFill>
                  <a:srgbClr val="FF0000"/>
                </a:solidFill>
                <a:latin typeface="Comic Sans MS" pitchFamily="66" charset="0"/>
              </a:rPr>
              <a:t>нефер</a:t>
            </a:r>
            <a:r>
              <a:rPr lang="ru-RU" sz="2800" b="1" i="1" u="sng" dirty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а вот в древней Греции  и Риме был на пике популярности инструмент под названием  </a:t>
            </a:r>
            <a:r>
              <a:rPr lang="ru-RU" sz="2800" b="1" i="1" u="sng" dirty="0" smtClean="0">
                <a:solidFill>
                  <a:srgbClr val="FF0000"/>
                </a:solidFill>
                <a:latin typeface="Comic Sans MS" pitchFamily="66" charset="0"/>
              </a:rPr>
              <a:t>Кифара</a:t>
            </a:r>
            <a:endParaRPr lang="ru-RU" sz="2800" b="1" i="1" u="sng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ксигит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но-гит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уд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хо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8600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Независимо от времени и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формы –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гитара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остаётся самым  душевным и близким  инструментом у всего человечества…</a:t>
            </a:r>
            <a:endParaRPr lang="ru-RU" sz="4000" dirty="0"/>
          </a:p>
        </p:txBody>
      </p:sp>
      <p:pic>
        <p:nvPicPr>
          <p:cNvPr id="3074" name="Picture 2" descr="D:\ГИТАРА\сердц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7627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1.chitalnya.ru/upload2/339/578257725574076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0"/>
            <a:ext cx="5857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ndantino script" pitchFamily="2" charset="0"/>
              </a:rPr>
              <a:t>История одной                     гитары…</a:t>
            </a:r>
            <a:endParaRPr lang="ru-RU" sz="6000" dirty="0">
              <a:solidFill>
                <a:srgbClr val="C00000"/>
              </a:solidFill>
              <a:latin typeface="Andantino scrip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484785"/>
            <a:ext cx="72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Хотя родословная гитары, как утверждают её исследователи, начинается с Востока, а название инструмента выводят от греческого «</a:t>
            </a:r>
            <a:r>
              <a:rPr lang="ru-RU" sz="2800" dirty="0" err="1">
                <a:solidFill>
                  <a:srgbClr val="FF0000"/>
                </a:solidFill>
                <a:latin typeface="Comic Sans MS" pitchFamily="66" charset="0"/>
              </a:rPr>
              <a:t>kithara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» , родиной современной классической гитары, несомненно, следует считать Испанию. Именно здесь лютня , а затем </a:t>
            </a:r>
            <a:r>
              <a:rPr lang="ru-RU" sz="2800" dirty="0" err="1">
                <a:solidFill>
                  <a:srgbClr val="FF0000"/>
                </a:solidFill>
                <a:latin typeface="Comic Sans MS" pitchFamily="66" charset="0"/>
              </a:rPr>
              <a:t>виуэла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дали основу для рождения нового инструмента, ставшего истинно народным по популярности.</a:t>
            </a:r>
          </a:p>
          <a:p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1.chitalnya.ru/upload2/339/578257725574076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0"/>
            <a:ext cx="600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ndantino script" pitchFamily="2" charset="0"/>
              </a:rPr>
              <a:t>История одной                     гитары…</a:t>
            </a:r>
            <a:endParaRPr lang="ru-RU" sz="6000" dirty="0">
              <a:solidFill>
                <a:srgbClr val="C00000"/>
              </a:solidFill>
              <a:latin typeface="Andantino scrip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200" y="733246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pPr algn="r"/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До XVI (15)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века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гитара                                       		была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четырех и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 		трехструнной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. Играли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на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ней пальцами и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костяной пластинкой.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И лишь в XVII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(17)веке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в Испании появляется первая </a:t>
            </a:r>
            <a:r>
              <a:rPr lang="ru-RU" sz="2400" dirty="0" err="1">
                <a:solidFill>
                  <a:srgbClr val="FF0000"/>
                </a:solidFill>
                <a:latin typeface="Comic Sans MS" pitchFamily="66" charset="0"/>
              </a:rPr>
              <a:t>пятиструнная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omic Sans MS" pitchFamily="66" charset="0"/>
              </a:rPr>
              <a:t>гитара,которая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приняла название "испанская гитара".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Появление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шестиструнной гитары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зафиксирован  во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второй половине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XVIII (18)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века, возможно тоже в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Испании.</a:t>
            </a:r>
            <a:r>
              <a:rPr lang="ru-RU" sz="2400" dirty="0" smtClean="0"/>
              <a:t> </a:t>
            </a:r>
            <a:endParaRPr lang="ru-RU" sz="2400" dirty="0"/>
          </a:p>
          <a:p>
            <a:pPr algn="r"/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1.chitalnya.ru/upload2/339/578257725574076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0"/>
            <a:ext cx="592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ndantino script" pitchFamily="2" charset="0"/>
              </a:rPr>
              <a:t>История одной                     гитары…</a:t>
            </a:r>
            <a:endParaRPr lang="ru-RU" sz="6000" dirty="0">
              <a:solidFill>
                <a:srgbClr val="C00000"/>
              </a:solidFill>
              <a:latin typeface="Andantino scrip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714488"/>
            <a:ext cx="650082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С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появлением шестой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	струны начинается                   	триумфальное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шествие гитары по странам и континентам. А за счет своих качеств и музыкальных возможностей она получает мировое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признание не только среди бедняков, но и среди богатых правителей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стория создания гитар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260648"/>
            <a:ext cx="21602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0"/>
            <a:ext cx="52200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КИФАРА  - ДАЛЁКИЙ ПРЕДОК ГИТАРЫ – о ней написано даже в БИБЛИИ</a:t>
            </a:r>
            <a:endParaRPr lang="ru-RU" sz="5400" b="1" cap="all" spc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стория происхлждения гитар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9158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0"/>
            <a:ext cx="75963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Лютня – в переводе с арабского «деревянный, благозвучный»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348880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Слово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гитара» произошло от слияния двух слов: санскритского слова «</a:t>
            </a:r>
            <a:r>
              <a:rPr lang="ru-RU" sz="3200" dirty="0" err="1">
                <a:solidFill>
                  <a:srgbClr val="FF0000"/>
                </a:solidFill>
                <a:latin typeface="Comic Sans MS" pitchFamily="66" charset="0"/>
              </a:rPr>
              <a:t>сангита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», что в переводе означает «музыка» и древнеперсидского «тар» - «струна».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88640"/>
            <a:ext cx="914400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Гитара и её виды: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1. Классическая – акустическая гитара</a:t>
            </a:r>
          </a:p>
          <a:p>
            <a:pPr algn="ctr"/>
            <a:endParaRPr lang="ru-RU" sz="54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2. Электрогитара</a:t>
            </a:r>
          </a:p>
          <a:p>
            <a:pPr algn="ctr"/>
            <a:endParaRPr lang="ru-RU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218</Words>
  <Application>Microsoft Office PowerPoint</Application>
  <PresentationFormat>Экран (4:3)</PresentationFormat>
  <Paragraphs>36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Andantino script</vt:lpstr>
      <vt:lpstr>Angsana New</vt:lpstr>
      <vt:lpstr>AngsanaUPC</vt:lpstr>
      <vt:lpstr>Comic Sans MS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Части акустической  (классической гитары)</vt:lpstr>
      <vt:lpstr>Устройство  электрогитары</vt:lpstr>
      <vt:lpstr>Презентация PowerPoint</vt:lpstr>
      <vt:lpstr>Такие разные гитары… </vt:lpstr>
      <vt:lpstr>Бывает и такое….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Пользователь Windows</cp:lastModifiedBy>
  <cp:revision>20</cp:revision>
  <dcterms:created xsi:type="dcterms:W3CDTF">2013-04-23T18:07:38Z</dcterms:created>
  <dcterms:modified xsi:type="dcterms:W3CDTF">2019-01-08T11:39:45Z</dcterms:modified>
</cp:coreProperties>
</file>