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94660"/>
  </p:normalViewPr>
  <p:slideViewPr>
    <p:cSldViewPr>
      <p:cViewPr varScale="1">
        <p:scale>
          <a:sx n="109" d="100"/>
          <a:sy n="109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EC13B82-9DCF-4C2F-9DCE-B4242944B29A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687638B-79B2-493B-9095-1E09F447749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3501008"/>
            <a:ext cx="6984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"Исконные символы России".                 </a:t>
            </a:r>
            <a:r>
              <a:rPr lang="ru-RU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старших дошкольников</a:t>
            </a:r>
            <a:endParaRPr lang="ru-RU" sz="1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8322" y="4581128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Сатаева Елена Григорьевна воспитатель высшей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№83»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г.Бийск, Алтайский край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88898"/>
            <a:ext cx="944537" cy="100811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548680"/>
            <a:ext cx="3648405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083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9" y="260648"/>
            <a:ext cx="4381954" cy="310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447893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Платок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кусок ткани, квадратной формы, надеваемый на голову женщинам или набрасываемый на плечи. Православная традиция всегда требовала, чтобы платок обязательно покрывал голову женщины, когда она появлялась на людях.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Платок - важная часть культурного и исторического наследия.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21" l="0" r="9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5048796"/>
            <a:ext cx="1742940" cy="1675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48796"/>
            <a:ext cx="1649231" cy="1492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03" y="566235"/>
            <a:ext cx="3832845" cy="2665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48796"/>
            <a:ext cx="1498787" cy="1489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858295" cy="328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8439" y="3861048"/>
            <a:ext cx="81369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Валенки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исконно русская обувь. Родиной валенок считают город Мышкин Ярославской губернии, умельцы которого стали первыми валять валенки целиком, с голенищем. В городах Мышкине и Москве находятся музеи русских валенок. Из Ярославской области валенки стали распространяться по территории всей России со скоростью ветра. Совсем скоро в каждой деревне появилась своя «мастерская» по изготовлению валенок, а в городах стали строить соответствующие заводы.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5" y="332656"/>
            <a:ext cx="991233" cy="99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17232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228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10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-315416"/>
            <a:ext cx="4068452" cy="3051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077072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инструмент, источник звука, имеющий куполообразную форму и, обычно, язык, ударяющийся изнутри о стенки. Изготовление и употребление колоколов относится к глубокой древности. Всякий колокол состоит из трех основных частей: 1) крепежное ухо, 2) голова колокола, 3) язык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настоящее время колокола широко используются в религиозных целях (призыв верующих на молитву, выражение торжественных моментов богослужения), в музыке, в качестве сигнального средства на флоте (рында), в сельской местности небольшие колокольчики вешаются на шею крупному скоту, маленькие колокольчики часто используются в декоративных целях.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572"/>
            <a:ext cx="3924435" cy="38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19339"/>
            <a:ext cx="1872208" cy="155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421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559903" cy="3297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0859" y="3717032"/>
            <a:ext cx="59499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Лапти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– самая древняя обувь, плетенная из древесного лыка и привязывавшаяся к ноге шнурками – оборами. В России в лапти обувались только деревенские жители, то есть крестьяне. Плели лапти из коры многих лиственных деревьев: липы, березы, вяза, дуба, ракиты. Самыми прочными и мягкими считались лыковые лапти, изготовленные из липового лыка.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389" y="5563691"/>
            <a:ext cx="1507039" cy="1120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9" y="5539076"/>
            <a:ext cx="1512908" cy="1080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278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+mn-lt"/>
              </a:rPr>
              <a:t>До новых встреч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12985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31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988840"/>
            <a:ext cx="6840760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Цель</a:t>
            </a:r>
            <a:r>
              <a:rPr lang="ru-RU" sz="2000" dirty="0">
                <a:solidFill>
                  <a:schemeClr val="bg1"/>
                </a:solidFill>
              </a:rPr>
              <a:t>: </a:t>
            </a:r>
            <a:r>
              <a:rPr lang="ru-RU" sz="2000" dirty="0" smtClean="0">
                <a:solidFill>
                  <a:schemeClr val="bg1"/>
                </a:solidFill>
              </a:rPr>
              <a:t>создать условия для формирования </a:t>
            </a:r>
            <a:r>
              <a:rPr lang="ru-RU" sz="2000" dirty="0">
                <a:solidFill>
                  <a:schemeClr val="bg1"/>
                </a:solidFill>
              </a:rPr>
              <a:t>у детей старшего дошкольного возраста интереса к русской </a:t>
            </a:r>
            <a:r>
              <a:rPr lang="ru-RU" sz="2000" dirty="0" smtClean="0">
                <a:solidFill>
                  <a:schemeClr val="bg1"/>
                </a:solidFill>
              </a:rPr>
              <a:t>культуре.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Задачи</a:t>
            </a:r>
            <a:r>
              <a:rPr lang="ru-RU" sz="2000" b="1" i="1" dirty="0">
                <a:solidFill>
                  <a:schemeClr val="bg1"/>
                </a:solidFill>
              </a:rPr>
              <a:t>: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1. Приобщать детей к истокам русской народной культуры.</a:t>
            </a:r>
          </a:p>
          <a:p>
            <a:r>
              <a:rPr lang="ru-RU" sz="2000" dirty="0">
                <a:solidFill>
                  <a:schemeClr val="bg1"/>
                </a:solidFill>
              </a:rPr>
              <a:t>2. Формировать нравственно- патриотических качеств дошкольников через культуру и традиции русского народа.</a:t>
            </a:r>
          </a:p>
          <a:p>
            <a:r>
              <a:rPr lang="ru-RU" sz="2000" dirty="0">
                <a:solidFill>
                  <a:schemeClr val="bg1"/>
                </a:solidFill>
              </a:rPr>
              <a:t>3. Закреплять и обогащать знания детей о предметах быта как о символах России.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4. Способствовать развитию познавательной активности, любознательности.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1296144" cy="138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88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2078" y="692696"/>
            <a:ext cx="4908550" cy="3603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599" y="4653136"/>
            <a:ext cx="73448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Берёза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давних пор олицетворяет русскую природу, Россию.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берёза одна из первых пробуждается в лесу: ещё лежит снег, а около неё уже проталинки, на дереве набухли оранжевые серёжки. А осенью берёзка в числе первых спешит надеть красивый золотой убор.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2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92696"/>
            <a:ext cx="5715000" cy="4381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355" y="4869160"/>
            <a:ext cx="82089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Матрёшка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(названа в честь старинного русского имени Матрёна) — это русская деревянная игрушка в виде расписной куклы, внутри которой находятся подобные ей куклы меньшего размера. Число вложенных кукол от трех и более штук. Состоят они из двух частей — верхней и нижней.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04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6691"/>
            <a:ext cx="4041096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505344"/>
            <a:ext cx="79928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Балалайка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музыкальный инструмент, который придумал и сделал русский народ. Балалайку делают из дерева. Балалайка похожа на треугольник. На балалайке три струны. Чтобы на ней играть, нужно ударять указательным пальцем по всем струнам.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0268" y="219956"/>
            <a:ext cx="4287438" cy="414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07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50" y="286261"/>
            <a:ext cx="5330922" cy="3934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7760" y="4441513"/>
            <a:ext cx="5428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является символом русского быта. Самовар — это устройство для кипячения воды и приготовления чая. Название произошло от слов "Сам варит". Первоначально вода нагревалась внутренней топкой, представляющей собой высокую трубку, наполняемую древесными углями. Позже появились самовары керосиновые и электрические.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4" y="476672"/>
            <a:ext cx="1418464" cy="2131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100000" l="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4797153"/>
            <a:ext cx="1576189" cy="1859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69" l="4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86260"/>
            <a:ext cx="1432173" cy="2059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4" y="4714087"/>
            <a:ext cx="1537324" cy="1942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51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8336"/>
            <a:ext cx="3842587" cy="3022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513" y="3501008"/>
            <a:ext cx="81369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Кокошник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старинный русский головной убор, богатое украшение в виде гребня (опахала или округлого щита) вокруг головы, символ национального традиционного костюма. Кокошник украшали золотым шитьем, бисером, жемчугом. Кокошники были разными по форме, размеру и цвету. Кокошники бережно хранили в семье и передавали по наследству. Надевали кокошники только на праздники.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47" y="726849"/>
            <a:ext cx="1515870" cy="15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0" b="100000" l="0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5" y="620688"/>
            <a:ext cx="17281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64" y="5229200"/>
            <a:ext cx="2160241" cy="1481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884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836712"/>
            <a:ext cx="523408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849" y="4437112"/>
            <a:ext cx="78488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Тройка лошадей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исконно русская забава, не имеющее аналогов ни в одной стране мира. Иностранец, впервые приехавший в Россию и увидевший русскую тройку буквально замирал в изумлении. И было от чего! На его родине не существовало упряжки, равной по быстроте и красоте русской тройки.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293"/>
            <a:ext cx="8588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7921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905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0978"/>
            <a:ext cx="4320479" cy="3315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4040" y="3423723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небольшой ящик для мелких, драгоценных вещей. Изготавливают их из дерева, металла, пластмассы, из кости, и камня. Для придания красивого вида их часто покрывают кожей, дорогой тканью, драгоценными камнями, покрывают резьбой, чеканкой.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" b="994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2656"/>
            <a:ext cx="1440160" cy="205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" b="98728" l="6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4826"/>
            <a:ext cx="1958479" cy="1632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941168"/>
            <a:ext cx="2897209" cy="1541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164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186</TotalTime>
  <Words>721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D!akov RePack</dc:creator>
  <cp:lastModifiedBy>Пользователь</cp:lastModifiedBy>
  <cp:revision>122</cp:revision>
  <dcterms:created xsi:type="dcterms:W3CDTF">2016-10-23T14:51:06Z</dcterms:created>
  <dcterms:modified xsi:type="dcterms:W3CDTF">2018-12-12T00:44:27Z</dcterms:modified>
</cp:coreProperties>
</file>