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8" r:id="rId5"/>
    <p:sldId id="265" r:id="rId6"/>
    <p:sldId id="269" r:id="rId7"/>
    <p:sldId id="266" r:id="rId8"/>
    <p:sldId id="270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90" r:id="rId17"/>
    <p:sldId id="291" r:id="rId18"/>
    <p:sldId id="292" r:id="rId19"/>
    <p:sldId id="293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1E0AB-513B-4777-B1D0-0A1514F33890}" type="datetimeFigureOut">
              <a:rPr lang="ru-RU" smtClean="0"/>
              <a:pPr/>
              <a:t>16.12.2018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42.png"/><Relationship Id="rId17" Type="http://schemas.openxmlformats.org/officeDocument/2006/relationships/image" Target="../media/image19.png"/><Relationship Id="rId2" Type="http://schemas.openxmlformats.org/officeDocument/2006/relationships/audio" Target="../media/audio9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41.png"/><Relationship Id="rId5" Type="http://schemas.openxmlformats.org/officeDocument/2006/relationships/image" Target="../media/image30.jpeg"/><Relationship Id="rId15" Type="http://schemas.openxmlformats.org/officeDocument/2006/relationships/image" Target="../media/image44.jpe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48.png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47.png"/><Relationship Id="rId5" Type="http://schemas.openxmlformats.org/officeDocument/2006/relationships/image" Target="../media/image30.jpeg"/><Relationship Id="rId15" Type="http://schemas.openxmlformats.org/officeDocument/2006/relationships/image" Target="../media/image50.jpe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image" Target="../media/image45.pn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54.jpeg"/><Relationship Id="rId17" Type="http://schemas.openxmlformats.org/officeDocument/2006/relationships/image" Target="../media/image22.png"/><Relationship Id="rId2" Type="http://schemas.openxmlformats.org/officeDocument/2006/relationships/audio" Target="../media/audio11.wav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53.png"/><Relationship Id="rId5" Type="http://schemas.openxmlformats.org/officeDocument/2006/relationships/image" Target="../media/image30.jpeg"/><Relationship Id="rId15" Type="http://schemas.openxmlformats.org/officeDocument/2006/relationships/image" Target="../media/image56.jpeg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59.jpeg"/><Relationship Id="rId12" Type="http://schemas.openxmlformats.org/officeDocument/2006/relationships/image" Target="../media/image1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4.jpeg"/><Relationship Id="rId15" Type="http://schemas.openxmlformats.org/officeDocument/2006/relationships/image" Target="../media/image22.png"/><Relationship Id="rId10" Type="http://schemas.openxmlformats.org/officeDocument/2006/relationships/image" Target="../media/image62.jpeg"/><Relationship Id="rId4" Type="http://schemas.openxmlformats.org/officeDocument/2006/relationships/image" Target="../media/image3.jpeg"/><Relationship Id="rId9" Type="http://schemas.openxmlformats.org/officeDocument/2006/relationships/image" Target="../media/image61.jpe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59.jpeg"/><Relationship Id="rId12" Type="http://schemas.openxmlformats.org/officeDocument/2006/relationships/image" Target="../media/image1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4.jpeg"/><Relationship Id="rId15" Type="http://schemas.openxmlformats.org/officeDocument/2006/relationships/image" Target="../media/image22.png"/><Relationship Id="rId10" Type="http://schemas.openxmlformats.org/officeDocument/2006/relationships/image" Target="../media/image66.jpeg"/><Relationship Id="rId4" Type="http://schemas.openxmlformats.org/officeDocument/2006/relationships/image" Target="../media/image3.jpeg"/><Relationship Id="rId9" Type="http://schemas.openxmlformats.org/officeDocument/2006/relationships/image" Target="../media/image65.jpe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69.jpeg"/><Relationship Id="rId12" Type="http://schemas.openxmlformats.org/officeDocument/2006/relationships/slide" Target="slide2.xm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4.jpeg"/><Relationship Id="rId10" Type="http://schemas.openxmlformats.org/officeDocument/2006/relationships/image" Target="../media/image65.jpeg"/><Relationship Id="rId4" Type="http://schemas.openxmlformats.org/officeDocument/2006/relationships/image" Target="../media/image3.jpeg"/><Relationship Id="rId9" Type="http://schemas.openxmlformats.org/officeDocument/2006/relationships/image" Target="../media/image71.jpe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audio" Target="../media/audio16.wav"/><Relationship Id="rId7" Type="http://schemas.openxmlformats.org/officeDocument/2006/relationships/image" Target="../media/image4.jpeg"/><Relationship Id="rId12" Type="http://schemas.openxmlformats.org/officeDocument/2006/relationships/slide" Target="slide17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7.jpeg"/><Relationship Id="rId5" Type="http://schemas.openxmlformats.org/officeDocument/2006/relationships/audio" Target="../media/audio17.wav"/><Relationship Id="rId15" Type="http://schemas.openxmlformats.org/officeDocument/2006/relationships/image" Target="../media/image19.png"/><Relationship Id="rId10" Type="http://schemas.openxmlformats.org/officeDocument/2006/relationships/image" Target="../media/image76.jpeg"/><Relationship Id="rId4" Type="http://schemas.openxmlformats.org/officeDocument/2006/relationships/audio" Target="../media/audio3.wav"/><Relationship Id="rId9" Type="http://schemas.openxmlformats.org/officeDocument/2006/relationships/image" Target="../media/image75.png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slide" Target="slide2.xml"/><Relationship Id="rId3" Type="http://schemas.openxmlformats.org/officeDocument/2006/relationships/audio" Target="../media/audio16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18.xml"/><Relationship Id="rId5" Type="http://schemas.openxmlformats.org/officeDocument/2006/relationships/image" Target="../media/image3.jpeg"/><Relationship Id="rId10" Type="http://schemas.openxmlformats.org/officeDocument/2006/relationships/image" Target="../media/image79.jpeg"/><Relationship Id="rId4" Type="http://schemas.openxmlformats.org/officeDocument/2006/relationships/audio" Target="../media/audio18.wav"/><Relationship Id="rId9" Type="http://schemas.openxmlformats.org/officeDocument/2006/relationships/image" Target="../media/image76.jpe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2.xml"/><Relationship Id="rId3" Type="http://schemas.openxmlformats.org/officeDocument/2006/relationships/audio" Target="../media/audio16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19.xml"/><Relationship Id="rId5" Type="http://schemas.openxmlformats.org/officeDocument/2006/relationships/image" Target="../media/image3.jpeg"/><Relationship Id="rId10" Type="http://schemas.openxmlformats.org/officeDocument/2006/relationships/image" Target="../media/image82.jpeg"/><Relationship Id="rId4" Type="http://schemas.openxmlformats.org/officeDocument/2006/relationships/audio" Target="../media/audio19.wav"/><Relationship Id="rId9" Type="http://schemas.openxmlformats.org/officeDocument/2006/relationships/image" Target="../media/image81.jpe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audio16.wav"/><Relationship Id="rId7" Type="http://schemas.openxmlformats.org/officeDocument/2006/relationships/image" Target="../media/image74.png"/><Relationship Id="rId12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image" Target="../media/image77.jpeg"/><Relationship Id="rId4" Type="http://schemas.openxmlformats.org/officeDocument/2006/relationships/audio" Target="../media/audio20.wav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0" Type="http://schemas.openxmlformats.org/officeDocument/2006/relationships/slide" Target="slide13.xml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5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22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22.pn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7.jpe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19.png"/><Relationship Id="rId2" Type="http://schemas.openxmlformats.org/officeDocument/2006/relationships/audio" Target="../media/audio8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zavantag.com/tw_files2/urls_12/854/d-853505/7z-docs/1_html_60cee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7524328" y="6165304"/>
            <a:ext cx="131510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ИГРАТЬ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165304"/>
            <a:ext cx="22778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ИНСТРУКЦИЯ</a:t>
            </a:r>
            <a:endParaRPr lang="ru-RU" sz="2800" b="1" dirty="0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7358082" y="6072206"/>
            <a:ext cx="1512168" cy="554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0" y="6165304"/>
            <a:ext cx="2555776" cy="554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07704" y="908720"/>
            <a:ext cx="4507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Интерактивные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Любимые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рассказы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Н.Носова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4360647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Горных Галина Ивановна,</a:t>
            </a:r>
          </a:p>
          <a:p>
            <a:pPr algn="ctr"/>
            <a:r>
              <a:rPr lang="ru-RU" sz="1600" b="1" dirty="0" smtClean="0"/>
              <a:t>воспитатель МАДОУ№ 51 «Родничок»</a:t>
            </a:r>
          </a:p>
          <a:p>
            <a:pPr algn="ctr"/>
            <a:r>
              <a:rPr lang="ru-RU" sz="1600" b="1" dirty="0" smtClean="0"/>
              <a:t>Малышевский городской округ </a:t>
            </a:r>
          </a:p>
        </p:txBody>
      </p:sp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36495" y="2864995"/>
            <a:ext cx="339964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«Карасик»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3074" name="Picture 2" descr="http://polklibrary.org/wp-content/uploads/2014/06/cat-clipar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88024" y="1772816"/>
            <a:ext cx="1299775" cy="1512168"/>
          </a:xfrm>
          <a:prstGeom prst="rect">
            <a:avLst/>
          </a:prstGeom>
          <a:noFill/>
        </p:spPr>
      </p:pic>
      <p:pic>
        <p:nvPicPr>
          <p:cNvPr id="3075" name="Picture 3" descr="C:\Лена\img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8" y="4077072"/>
            <a:ext cx="1872208" cy="1385079"/>
          </a:xfrm>
          <a:prstGeom prst="rect">
            <a:avLst/>
          </a:prstGeom>
          <a:noFill/>
        </p:spPr>
      </p:pic>
      <p:pic>
        <p:nvPicPr>
          <p:cNvPr id="3076" name="Picture 4" descr="C:\Лена\f40ce93c2fff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300192" y="1988840"/>
            <a:ext cx="1656184" cy="1656184"/>
          </a:xfrm>
          <a:prstGeom prst="rect">
            <a:avLst/>
          </a:prstGeom>
          <a:noFill/>
        </p:spPr>
      </p:pic>
      <p:pic>
        <p:nvPicPr>
          <p:cNvPr id="3078" name="Picture 6" descr="http://clipart-finder.com/data/png/kelan_whistle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788025" y="3626662"/>
            <a:ext cx="1728192" cy="1084441"/>
          </a:xfrm>
          <a:prstGeom prst="rect">
            <a:avLst/>
          </a:prstGeom>
          <a:noFill/>
        </p:spPr>
      </p:pic>
      <p:pic>
        <p:nvPicPr>
          <p:cNvPr id="11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6146" name="Picture 2" descr="http://www.planetaskazok.ru/images/stories/nosov/sbornik1/img_50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1352899">
            <a:off x="4693796" y="1735469"/>
            <a:ext cx="3024336" cy="149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http://www.teremok.in/Pisateli/Rus_Pisateli/nosov/images/karasi25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21439471">
            <a:off x="5625233" y="3318239"/>
            <a:ext cx="1470775" cy="19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17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23528" y="548137"/>
            <a:ext cx="1714512" cy="27064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карасик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36380" y="2941669"/>
            <a:ext cx="35870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 горке»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2050" name="Picture 2" descr="http://bestclipartblog.com/clipart-pics/hockey-clip-art-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56176" y="2780928"/>
            <a:ext cx="1533675" cy="1440160"/>
          </a:xfrm>
          <a:prstGeom prst="rect">
            <a:avLst/>
          </a:prstGeom>
          <a:noFill/>
        </p:spPr>
      </p:pic>
      <p:pic>
        <p:nvPicPr>
          <p:cNvPr id="2052" name="Picture 4" descr="http://resykle.com/shovels-clipart-44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499992" y="2564904"/>
            <a:ext cx="1152128" cy="1923467"/>
          </a:xfrm>
          <a:prstGeom prst="rect">
            <a:avLst/>
          </a:prstGeom>
          <a:noFill/>
        </p:spPr>
      </p:pic>
      <p:pic>
        <p:nvPicPr>
          <p:cNvPr id="2054" name="Picture 6" descr="http://img-fotki.yandex.ru/get/6601/164079788.ac/0_859ac_6ad732ef_XL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76056" y="4293096"/>
            <a:ext cx="2964329" cy="936104"/>
          </a:xfrm>
          <a:prstGeom prst="rect">
            <a:avLst/>
          </a:prstGeom>
          <a:noFill/>
        </p:spPr>
      </p:pic>
      <p:pic>
        <p:nvPicPr>
          <p:cNvPr id="2055" name="Picture 7" descr="C:\Лена\royalty-free-skis-clipart-illustration-78207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4820767">
            <a:off x="5805061" y="785178"/>
            <a:ext cx="1440160" cy="2694824"/>
          </a:xfrm>
          <a:prstGeom prst="rect">
            <a:avLst/>
          </a:prstGeom>
          <a:noFill/>
        </p:spPr>
      </p:pic>
      <p:pic>
        <p:nvPicPr>
          <p:cNvPr id="11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5124" name="Picture 4" descr="http://5-bal.ru/pars_docs/refs/23/22505/22505_html_7742bca8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1413509">
            <a:off x="4977225" y="1693644"/>
            <a:ext cx="2438814" cy="1732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://img-fotki.yandex.ru/get/4413/19411616.ee/0_80fc0_78a860de_X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580112" y="3573016"/>
            <a:ext cx="2520280" cy="158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  <p:pic>
        <p:nvPicPr>
          <p:cNvPr id="17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461639" y="3953732"/>
            <a:ext cx="1290094" cy="207488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на горке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09544" y="3024401"/>
            <a:ext cx="348178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«Замазка»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2" name="Picture 2" descr="http://images.vefblog.net/vefblog.net/b/b/bbcharles/photos_art/2009/02/bbcharles123359325109_ar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4048" y="1700808"/>
            <a:ext cx="1368152" cy="1609591"/>
          </a:xfrm>
          <a:prstGeom prst="rect">
            <a:avLst/>
          </a:prstGeom>
          <a:noFill/>
        </p:spPr>
      </p:pic>
      <p:pic>
        <p:nvPicPr>
          <p:cNvPr id="1027" name="Picture 3" descr="C:\Лена\1366570632_t1cak95brhdiwgn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860032" y="3573016"/>
            <a:ext cx="1512168" cy="1361315"/>
          </a:xfrm>
          <a:prstGeom prst="rect">
            <a:avLst/>
          </a:prstGeom>
          <a:noFill/>
        </p:spPr>
      </p:pic>
      <p:pic>
        <p:nvPicPr>
          <p:cNvPr id="1028" name="Picture 4" descr="C:\Лена\399f0e83dff428e357855a208222145d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4719944">
            <a:off x="6316293" y="2368043"/>
            <a:ext cx="2008525" cy="815964"/>
          </a:xfrm>
          <a:prstGeom prst="rect">
            <a:avLst/>
          </a:prstGeom>
          <a:noFill/>
        </p:spPr>
      </p:pic>
      <p:pic>
        <p:nvPicPr>
          <p:cNvPr id="1030" name="Picture 6" descr=" photo Illuzion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2014686">
            <a:off x="6431718" y="4241688"/>
            <a:ext cx="1872208" cy="780087"/>
          </a:xfrm>
          <a:prstGeom prst="rect">
            <a:avLst/>
          </a:prstGeom>
          <a:noFill/>
        </p:spPr>
      </p:pic>
      <p:pic>
        <p:nvPicPr>
          <p:cNvPr id="11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254802" y="5805264"/>
            <a:ext cx="889198" cy="889198"/>
          </a:xfrm>
          <a:prstGeom prst="rect">
            <a:avLst/>
          </a:prstGeom>
          <a:noFill/>
        </p:spPr>
      </p:pic>
      <p:pic>
        <p:nvPicPr>
          <p:cNvPr id="4098" name="Picture 2" descr="http://narodnieskazki.ru/wp-content/uploads/2013/12/zamazk6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21213888">
            <a:off x="5829175" y="3359772"/>
            <a:ext cx="1444499" cy="195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://static.my-shop.ru/product/2/173/1725891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rot="21401319">
            <a:off x="4682869" y="1791113"/>
            <a:ext cx="3168352" cy="143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89618" y="3800439"/>
            <a:ext cx="1714512" cy="27064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замаз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незнайка\шляпа\6006589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71538" y="3786190"/>
            <a:ext cx="2238998" cy="2000264"/>
          </a:xfrm>
          <a:prstGeom prst="rect">
            <a:avLst/>
          </a:prstGeom>
          <a:noFill/>
        </p:spPr>
      </p:pic>
      <p:pic>
        <p:nvPicPr>
          <p:cNvPr id="1030" name="Picture 6" descr="D:\мои документы\незнайка\ogorodnikov_nosov_015_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0431" y="3841464"/>
            <a:ext cx="2143140" cy="1900669"/>
          </a:xfrm>
          <a:prstGeom prst="rect">
            <a:avLst/>
          </a:prstGeom>
          <a:noFill/>
        </p:spPr>
      </p:pic>
      <p:pic>
        <p:nvPicPr>
          <p:cNvPr id="5" name="Picture 4" descr="D:\мои документы\незнайка\imagesCA6PN6FV.jpg"/>
          <p:cNvPicPr>
            <a:picLocks noChangeAspect="1" noChangeArrowheads="1"/>
          </p:cNvPicPr>
          <p:nvPr/>
        </p:nvPicPr>
        <p:blipFill>
          <a:blip r:embed="rId8" cstate="email"/>
          <a:srcRect l="6696" t="3333" r="2901" b="3333"/>
          <a:stretch>
            <a:fillRect/>
          </a:stretch>
        </p:blipFill>
        <p:spPr bwMode="auto">
          <a:xfrm>
            <a:off x="5776241" y="3786190"/>
            <a:ext cx="2296221" cy="2009194"/>
          </a:xfrm>
          <a:prstGeom prst="rect">
            <a:avLst/>
          </a:prstGeom>
          <a:noFill/>
        </p:spPr>
      </p:pic>
      <p:pic>
        <p:nvPicPr>
          <p:cNvPr id="1031" name="Picture 7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86446" y="1714488"/>
            <a:ext cx="2290766" cy="1954146"/>
          </a:xfrm>
          <a:prstGeom prst="rect">
            <a:avLst/>
          </a:prstGeom>
          <a:noFill/>
        </p:spPr>
      </p:pic>
      <p:pic>
        <p:nvPicPr>
          <p:cNvPr id="4" name="Picture 3" descr="D:\мои документы\незнайка\шляпа\Jivaya_Slyapa_05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8992" y="1714488"/>
            <a:ext cx="2300282" cy="2000264"/>
          </a:xfrm>
          <a:prstGeom prst="rect">
            <a:avLst/>
          </a:prstGeom>
          <a:noFill/>
        </p:spPr>
      </p:pic>
      <p:pic>
        <p:nvPicPr>
          <p:cNvPr id="1029" name="Picture 5" descr="D:\мои документы\незнайка\neznaika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71538" y="1714488"/>
            <a:ext cx="2254237" cy="19764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428604"/>
            <a:ext cx="5929354" cy="9175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«Живая шляпа»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236377" y="5908291"/>
            <a:ext cx="750008" cy="79208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33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080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816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7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31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7287" y="3041333"/>
            <a:ext cx="1074070" cy="1501669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живая шляп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71538" y="3786190"/>
            <a:ext cx="2290766" cy="1954146"/>
          </a:xfrm>
          <a:prstGeom prst="rect">
            <a:avLst/>
          </a:prstGeom>
          <a:noFill/>
        </p:spPr>
      </p:pic>
      <p:pic>
        <p:nvPicPr>
          <p:cNvPr id="1030" name="Picture 6" descr="D:\мои документы\незнайка\ogorodnikov_nosov_015_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0431" y="3841464"/>
            <a:ext cx="2143140" cy="1900669"/>
          </a:xfrm>
          <a:prstGeom prst="rect">
            <a:avLst/>
          </a:prstGeom>
          <a:noFill/>
        </p:spPr>
      </p:pic>
      <p:pic>
        <p:nvPicPr>
          <p:cNvPr id="3077" name="Picture 5" descr="D:\мои документы\незнайка\ogorodnikov_nosov_018_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86446" y="3786190"/>
            <a:ext cx="2214578" cy="2000263"/>
          </a:xfrm>
          <a:prstGeom prst="rect">
            <a:avLst/>
          </a:prstGeom>
          <a:noFill/>
        </p:spPr>
      </p:pic>
      <p:pic>
        <p:nvPicPr>
          <p:cNvPr id="3080" name="Picture 8" descr="D:\мои документы\незнайка\затейники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86446" y="1714488"/>
            <a:ext cx="2286016" cy="2000264"/>
          </a:xfrm>
          <a:prstGeom prst="rect">
            <a:avLst/>
          </a:prstGeom>
          <a:noFill/>
        </p:spPr>
      </p:pic>
      <p:pic>
        <p:nvPicPr>
          <p:cNvPr id="3075" name="Picture 3" descr="D:\мои документы\незнайка\0_b51ef_a48b485d_XL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8992" y="1714488"/>
            <a:ext cx="2286016" cy="2000264"/>
          </a:xfrm>
          <a:prstGeom prst="rect">
            <a:avLst/>
          </a:prstGeom>
          <a:noFill/>
        </p:spPr>
      </p:pic>
      <p:pic>
        <p:nvPicPr>
          <p:cNvPr id="3078" name="Picture 6" descr="D:\мои документы\незнайка\131122160635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71538" y="1714488"/>
            <a:ext cx="2286016" cy="2000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357166"/>
            <a:ext cx="5929354" cy="9175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«Телефон»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236377" y="5908291"/>
            <a:ext cx="750008" cy="79208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336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0072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581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8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31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7287" y="3041333"/>
            <a:ext cx="1074070" cy="1501669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телефон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мои документы\незнайка\00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86446" y="3786189"/>
            <a:ext cx="2214578" cy="1977581"/>
          </a:xfrm>
          <a:prstGeom prst="rect">
            <a:avLst/>
          </a:prstGeom>
          <a:noFill/>
        </p:spPr>
      </p:pic>
      <p:pic>
        <p:nvPicPr>
          <p:cNvPr id="2053" name="Picture 5" descr="D:\мои документы\незнайка\img_1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28992" y="3786190"/>
            <a:ext cx="2305043" cy="2000265"/>
          </a:xfrm>
          <a:prstGeom prst="rect">
            <a:avLst/>
          </a:prstGeom>
          <a:noFill/>
        </p:spPr>
      </p:pic>
      <p:pic>
        <p:nvPicPr>
          <p:cNvPr id="2051" name="Picture 3" descr="D:\мои документы\незнайка\76893423_tmp1DD7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71538" y="3786190"/>
            <a:ext cx="2286016" cy="2000264"/>
          </a:xfrm>
          <a:prstGeom prst="rect">
            <a:avLst/>
          </a:prstGeom>
          <a:noFill/>
        </p:spPr>
      </p:pic>
      <p:pic>
        <p:nvPicPr>
          <p:cNvPr id="2050" name="Picture 2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071538" y="1710886"/>
            <a:ext cx="2286016" cy="2003866"/>
          </a:xfrm>
          <a:prstGeom prst="rect">
            <a:avLst/>
          </a:prstGeom>
          <a:noFill/>
        </p:spPr>
      </p:pic>
      <p:pic>
        <p:nvPicPr>
          <p:cNvPr id="2054" name="Picture 6" descr="D:\мои документы\незнайка\затейники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8992" y="1714488"/>
            <a:ext cx="2305058" cy="1928826"/>
          </a:xfrm>
          <a:prstGeom prst="rect">
            <a:avLst/>
          </a:prstGeom>
          <a:noFill/>
        </p:spPr>
      </p:pic>
      <p:pic>
        <p:nvPicPr>
          <p:cNvPr id="2052" name="Picture 4" descr="D:\мои документы\незнайка\54049_7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786446" y="1714488"/>
            <a:ext cx="2286016" cy="2000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07223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«Мишкина каша»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Лена\homebtn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8244408" y="5805264"/>
            <a:ext cx="899592" cy="89959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2080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5816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1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7287" y="3041333"/>
            <a:ext cx="1074070" cy="1501669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мишкина каш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igra_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428992" y="4429132"/>
            <a:ext cx="2143140" cy="1737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Музыкант Гусля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85786" y="4429132"/>
            <a:ext cx="2143140" cy="175023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214414" y="214290"/>
            <a:ext cx="7500990" cy="92869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Узнайте героя сказки по описанию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448810" y="1071546"/>
            <a:ext cx="6286544" cy="2357454"/>
          </a:xfrm>
          <a:prstGeom prst="wedgeRoundRectCallout">
            <a:avLst>
              <a:gd name="adj1" fmla="val -58729"/>
              <a:gd name="adj2" fmla="val -825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«... </a:t>
            </a:r>
            <a:r>
              <a:rPr lang="ru-RU" sz="2800" b="1" dirty="0" smtClean="0">
                <a:solidFill>
                  <a:srgbClr val="002060"/>
                </a:solidFill>
              </a:rPr>
              <a:t>Он носит яркую голубую шляпу, желтые канареечные брюки и оранжевую рубашку с зеленым галстуком.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Он вообще любит яркие краски».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7" name="Picture 8" descr="http://pixabay.com/static/uploads/photo/2012/04/13/00/18/computer-31197_64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advClick="0">
    <p:wipe dir="d"/>
    <p:sndAc>
      <p:stSnd>
        <p:snd r:embed="rId2" name="узнай по описанию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писание Не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1428736"/>
            <a:ext cx="1947842" cy="25043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428992" y="4429132"/>
            <a:ext cx="2143140" cy="17502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Доктор Пилюлькин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4429132"/>
            <a:ext cx="2143140" cy="17145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555967" y="574435"/>
            <a:ext cx="6072230" cy="2071702"/>
          </a:xfrm>
          <a:prstGeom prst="wedgeRoundRectCallout">
            <a:avLst>
              <a:gd name="adj1" fmla="val -46721"/>
              <a:gd name="adj2" fmla="val 7340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«Он всегда ходит в белом халате,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а на голове носит белый колпак с кисточкой и лечит коротышек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от всех болезней».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7" name="Picture 8" descr="http://pixabay.com/static/uploads/photo/2012/04/13/00/18/computer-31197_64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advClick="0">
    <p:wipe dir="d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пилюльки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Музыкант Гусля</a:t>
            </a:r>
            <a:endParaRPr lang="ru-RU" sz="2800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428992" y="4429132"/>
            <a:ext cx="2143140" cy="17145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43636" y="4429132"/>
            <a:ext cx="2071702" cy="17081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4429132"/>
            <a:ext cx="2143140" cy="173237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663124" y="428611"/>
            <a:ext cx="5857916" cy="2000250"/>
          </a:xfrm>
          <a:prstGeom prst="wedgeRoundRectCallout">
            <a:avLst>
              <a:gd name="adj1" fmla="val -48863"/>
              <a:gd name="adj2" fmla="val 6767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«Одевается он всегда в черный костюм, а когда садится за стол, надевает на нос очки и начинает читать какую-нибудь книгу». 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8" name="Picture 8" descr="http://pixabay.com/static/uploads/photo/2012/04/13/00/18/computer-31197_64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Доктор Пилюлькин</a:t>
            </a:r>
            <a:endParaRPr lang="ru-RU" sz="2800" b="1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428992" y="4429132"/>
            <a:ext cx="2143140" cy="17145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4429132"/>
            <a:ext cx="2143140" cy="175023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432996" y="290352"/>
            <a:ext cx="6357982" cy="2357454"/>
          </a:xfrm>
          <a:prstGeom prst="wedgeRoundRectCallout">
            <a:avLst>
              <a:gd name="adj1" fmla="val -50567"/>
              <a:gd name="adj2" fmla="val 8082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«Одевается он всегда в длинную блузу, которую называет «балахон». У него длинные волосы. Стоит у мольберта с палитрой в руках».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5" name="Picture 5" descr="C:\Лена\homebtn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316416" y="5857892"/>
            <a:ext cx="827584" cy="827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тюб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тюб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papus666.narod.ru/clipart/sh/shkaf/mebel8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318750"/>
            <a:ext cx="5735860" cy="6539250"/>
          </a:xfrm>
          <a:prstGeom prst="rect">
            <a:avLst/>
          </a:prstGeom>
          <a:noFill/>
        </p:spPr>
      </p:pic>
      <p:pic>
        <p:nvPicPr>
          <p:cNvPr id="2050" name="Picture 2" descr="Brown Book Icon 512x512 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57554" y="785794"/>
            <a:ext cx="2500330" cy="2500330"/>
          </a:xfrm>
          <a:prstGeom prst="rect">
            <a:avLst/>
          </a:prstGeom>
          <a:noFill/>
        </p:spPr>
      </p:pic>
      <p:pic>
        <p:nvPicPr>
          <p:cNvPr id="7" name="Picture 2" descr="Brown Book Icon 512x512 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57620" y="3357562"/>
            <a:ext cx="2500330" cy="2500330"/>
          </a:xfrm>
          <a:prstGeom prst="rect">
            <a:avLst/>
          </a:prstGeom>
          <a:noFill/>
        </p:spPr>
      </p:pic>
      <p:pic>
        <p:nvPicPr>
          <p:cNvPr id="8" name="Picture 2" descr="Brown Book Icon 512x512 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72132" y="785794"/>
            <a:ext cx="2500330" cy="25003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57620" y="1428736"/>
            <a:ext cx="1643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«Узнай</a:t>
            </a:r>
          </a:p>
          <a:p>
            <a:pPr algn="ctr"/>
            <a:r>
              <a:rPr lang="ru-RU" sz="2800" b="1" dirty="0" smtClean="0"/>
              <a:t>героя</a:t>
            </a:r>
          </a:p>
          <a:p>
            <a:pPr algn="ctr"/>
            <a:r>
              <a:rPr lang="ru-RU" sz="2800" b="1" dirty="0" smtClean="0"/>
              <a:t>сказки»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72198" y="1571612"/>
            <a:ext cx="16682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«Бюро</a:t>
            </a:r>
          </a:p>
          <a:p>
            <a:pPr algn="ctr"/>
            <a:r>
              <a:rPr lang="ru-RU" sz="2800" b="1" dirty="0" smtClean="0"/>
              <a:t>находок»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29124" y="4143380"/>
            <a:ext cx="1515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«Зоркий</a:t>
            </a:r>
          </a:p>
          <a:p>
            <a:pPr algn="ctr"/>
            <a:r>
              <a:rPr lang="ru-RU" sz="2800" b="1" dirty="0" smtClean="0"/>
              <a:t>глаз»</a:t>
            </a:r>
            <a:endParaRPr lang="ru-RU" sz="2800" b="1" dirty="0"/>
          </a:p>
        </p:txBody>
      </p:sp>
      <p:pic>
        <p:nvPicPr>
          <p:cNvPr id="15" name="Picture 2" descr="Brown Book Icon 512x512 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3357562"/>
            <a:ext cx="2500330" cy="250033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86578" y="4214818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«Что</a:t>
            </a:r>
          </a:p>
          <a:p>
            <a:pPr algn="ctr"/>
            <a:r>
              <a:rPr lang="ru-RU" sz="2400" b="1" dirty="0" smtClean="0"/>
              <a:t>лишнее?»</a:t>
            </a:r>
            <a:endParaRPr lang="ru-RU" sz="2400" b="1" dirty="0"/>
          </a:p>
        </p:txBody>
      </p:sp>
      <p:pic>
        <p:nvPicPr>
          <p:cNvPr id="17" name="Picture 12" descr="http://www.extrabooks.ru/wp-content/uploads/2010/03/nikolai_nosov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14282" y="214290"/>
            <a:ext cx="2016224" cy="2416449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8" name="Прямоугольник 17">
            <a:hlinkClick r:id="rId8" action="ppaction://hlinksldjump"/>
          </p:cNvPr>
          <p:cNvSpPr/>
          <p:nvPr/>
        </p:nvSpPr>
        <p:spPr>
          <a:xfrm>
            <a:off x="3786182" y="1142984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243900" y="164305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6000760" y="1071546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428860" y="414338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214546" y="4572008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Click r:id="rId10" action="ppaction://hlinksldjump"/>
          </p:cNvPr>
          <p:cNvSpPr/>
          <p:nvPr/>
        </p:nvSpPr>
        <p:spPr>
          <a:xfrm>
            <a:off x="4214810" y="378619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Прямоугольник 28">
            <a:hlinkClick r:id="rId11" action="ppaction://hlinksldjump"/>
          </p:cNvPr>
          <p:cNvSpPr/>
          <p:nvPr/>
        </p:nvSpPr>
        <p:spPr>
          <a:xfrm>
            <a:off x="6643702" y="3714752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23927" y="2630739"/>
            <a:ext cx="2286016" cy="360854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ступлени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844" y="1285860"/>
            <a:ext cx="8786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Слайд 1</a:t>
            </a:r>
            <a:r>
              <a:rPr lang="ru-RU" b="1" dirty="0" smtClean="0"/>
              <a:t> – </a:t>
            </a:r>
            <a:r>
              <a:rPr lang="ru-RU" b="1" dirty="0" smtClean="0">
                <a:solidFill>
                  <a:srgbClr val="002060"/>
                </a:solidFill>
              </a:rPr>
              <a:t>Титульный лист</a:t>
            </a:r>
            <a:r>
              <a:rPr lang="ru-RU" b="1" dirty="0" smtClean="0"/>
              <a:t>, настроены гиперссылки </a:t>
            </a:r>
            <a:r>
              <a:rPr lang="ru-RU" b="1" dirty="0" smtClean="0">
                <a:solidFill>
                  <a:srgbClr val="002060"/>
                </a:solidFill>
              </a:rPr>
              <a:t>ИНСТРУКЦИЯ, ИГРАТЬ         </a:t>
            </a:r>
            <a:r>
              <a:rPr lang="ru-RU" b="1" dirty="0" smtClean="0"/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 2 </a:t>
            </a:r>
            <a:r>
              <a:rPr lang="ru-RU" b="1" dirty="0" smtClean="0">
                <a:solidFill>
                  <a:srgbClr val="002060"/>
                </a:solidFill>
              </a:rPr>
              <a:t>– Меню, </a:t>
            </a:r>
            <a:r>
              <a:rPr lang="ru-RU" b="1" dirty="0" smtClean="0"/>
              <a:t>щёлкнув по Незнайке, можно послушать его обращение к детям. На слайде настроены гиперссылки, необходимо выбрать нужную игру.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3-8 </a:t>
            </a:r>
            <a:r>
              <a:rPr lang="ru-RU" b="1" dirty="0" smtClean="0">
                <a:solidFill>
                  <a:srgbClr val="002060"/>
                </a:solidFill>
              </a:rPr>
              <a:t>– игра «Бюро находок», </a:t>
            </a:r>
            <a:r>
              <a:rPr lang="ru-RU" b="1" dirty="0" smtClean="0"/>
              <a:t>цель: узнать рассказ Н.Носова по предмету.</a:t>
            </a:r>
          </a:p>
          <a:p>
            <a:r>
              <a:rPr lang="ru-RU" b="1" dirty="0" smtClean="0"/>
              <a:t>Щелчком выбрать правильный ответ – переход на следующий слайд, где можно прослушать отрывок из рассказа.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9-12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«Какой предмет лишний» </a:t>
            </a:r>
          </a:p>
          <a:p>
            <a:r>
              <a:rPr lang="ru-RU" b="1" dirty="0" smtClean="0"/>
              <a:t>Цель: закрепить знание содержания рассказов Н.Носова.</a:t>
            </a:r>
          </a:p>
          <a:p>
            <a:r>
              <a:rPr lang="ru-RU" b="1" dirty="0" smtClean="0"/>
              <a:t>Щелчком выбрать предмет, который не относится к данному рассказу, на странице книги появляются иллюстрации к рассказу.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13-15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«Зоркий глаз», </a:t>
            </a:r>
            <a:r>
              <a:rPr lang="ru-RU" b="1" dirty="0" smtClean="0"/>
              <a:t>цель: выбрать иллюстрации к данному рассказу.</a:t>
            </a:r>
          </a:p>
          <a:p>
            <a:r>
              <a:rPr lang="ru-RU" b="1" dirty="0" smtClean="0"/>
              <a:t>Щелчком выбрать нужные иллюстрации, затем кликнуть на слово </a:t>
            </a:r>
            <a:r>
              <a:rPr lang="ru-RU" b="1" dirty="0" smtClean="0">
                <a:solidFill>
                  <a:srgbClr val="002060"/>
                </a:solidFill>
              </a:rPr>
              <a:t>ПРОВЕРКА</a:t>
            </a:r>
            <a:r>
              <a:rPr lang="ru-RU" b="1" dirty="0" smtClean="0"/>
              <a:t>, появляется трафарет, проверить правильность выполнения задания.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      </a:t>
            </a:r>
            <a:endParaRPr lang="ru-RU" b="1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14282" y="1357298"/>
            <a:ext cx="8229600" cy="19288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500042"/>
            <a:ext cx="2122248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Инструкция: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929198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Слайд 16 -19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«Узнай героя сказки», </a:t>
            </a:r>
            <a:r>
              <a:rPr lang="ru-RU" b="1" dirty="0" smtClean="0"/>
              <a:t>цель: узнать героя сказки Н.Носова по описанию. Щелчок по Незнайке – воспроизводится рассказ-описание, затем щелчком выбрать правильный ответ, появляется герой сказки.</a:t>
            </a:r>
          </a:p>
        </p:txBody>
      </p:sp>
      <p:pic>
        <p:nvPicPr>
          <p:cNvPr id="12" name="Picture 5" descr="C:\Лена\homebtn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13534" y="5857892"/>
            <a:ext cx="830466" cy="830466"/>
          </a:xfrm>
          <a:prstGeom prst="rect">
            <a:avLst/>
          </a:prstGeom>
          <a:noFill/>
        </p:spPr>
      </p:pic>
      <p:pic>
        <p:nvPicPr>
          <p:cNvPr id="11" name="Picture 2" descr="C:\Users\user\Desktop\703808-32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586076" y="-95604"/>
            <a:ext cx="1142691" cy="171451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75656" y="4221088"/>
            <a:ext cx="6264696" cy="2421574"/>
          </a:xfrm>
          <a:prstGeom prst="rect">
            <a:avLst/>
          </a:prstGeom>
          <a:noFill/>
        </p:spPr>
      </p:pic>
      <p:pic>
        <p:nvPicPr>
          <p:cNvPr id="1033" name="Picture 9" descr="C:\Лена\adventure_hat_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495155">
            <a:off x="3335661" y="2511746"/>
            <a:ext cx="3422979" cy="20835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366944" y="1415630"/>
              <a:ext cx="1715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«Заплатка»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86314" y="714356"/>
            <a:ext cx="1979712" cy="1955612"/>
            <a:chOff x="4788172" y="550920"/>
            <a:chExt cx="1979712" cy="1955612"/>
          </a:xfrm>
        </p:grpSpPr>
        <p:pic>
          <p:nvPicPr>
            <p:cNvPr id="6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554409">
              <a:off x="4788172" y="550920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932040" y="1268760"/>
              <a:ext cx="15676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«Дружок»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29454" y="857232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342805" y="1394092"/>
              <a:ext cx="1236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«Живая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шляпа»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 rot="440506">
            <a:off x="7187006" y="1003445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703808-320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285852" y="2285992"/>
            <a:ext cx="1803794" cy="240505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357422" y="214290"/>
            <a:ext cx="6388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какого рассказа потерялся предмет?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wipe dir="d"/>
    <p:sndAc>
      <p:stSnd>
        <p:snd r:embed="rId2" name="бюро наход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23528" y="4365104"/>
            <a:ext cx="8352928" cy="2246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2696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C77837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1" u="none" strike="noStrike" cap="none" normalizeH="0" baseline="0" dirty="0" smtClean="0">
              <a:ln>
                <a:noFill/>
              </a:ln>
              <a:solidFill>
                <a:srgbClr val="5A9624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          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  ляпа лежала на комоде, котенок Васька сидел на полу возле комода,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а Вовка и Вадик сидели за столом и раскрашивали картинки.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Вдруг позади них что-то плюхнулось - упало на пол.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Они обернулись и увидели на полу возле комода шляпу.</a:t>
            </a:r>
          </a:p>
        </p:txBody>
      </p:sp>
      <p:pic>
        <p:nvPicPr>
          <p:cNvPr id="22531" name="Picture 3" descr="Ш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5229200"/>
            <a:ext cx="600075" cy="400050"/>
          </a:xfrm>
          <a:prstGeom prst="rect">
            <a:avLst/>
          </a:prstGeom>
          <a:noFill/>
        </p:spPr>
      </p:pic>
      <p:pic>
        <p:nvPicPr>
          <p:cNvPr id="22533" name="Picture 5" descr="http://img.labirint.ru/images/comments_pic/1346/2_c7a522c61e701559ec240704c87f7aab_138424107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99992" y="440668"/>
            <a:ext cx="433488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5" descr="http://img.labirint.ru/images/comments_pic/1346/2_c7a522c61e701559ec240704c87f7aab_138424107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4251" y="404664"/>
            <a:ext cx="4084817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7" name="~PP2599.WAV">
            <a:hlinkClick r:id="" action="ppaction://media"/>
          </p:cNvPr>
          <p:cNvPicPr>
            <a:picLocks noRot="1" noChangeAspect="1"/>
          </p:cNvPicPr>
          <p:nvPr>
            <a:wavAudioFile r:embed="rId1" name="~PP2599.WAV"/>
          </p:nvPr>
        </p:nvPicPr>
        <p:blipFill>
          <a:blip r:embed="rId9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8" name="Picture 5" descr="C:\Лена\homebtn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11" name="Picture 6" descr="https://ds02.infourok.ru/uploads/ex/1080/00079e17-dbd33ddf/img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06" b="85556" l="58125" r="93438">
                        <a14:foregroundMark x1="58229" y1="61667" x2="58229" y2="61667"/>
                        <a14:foregroundMark x1="72188" y1="10278" x2="72188" y2="10278"/>
                        <a14:foregroundMark x1="69583" y1="9306" x2="69583" y2="9306"/>
                        <a14:foregroundMark x1="92500" y1="56528" x2="92500" y2="56528"/>
                        <a14:foregroundMark x1="93438" y1="62500" x2="93438" y2="62500"/>
                        <a14:foregroundMark x1="82292" y1="82083" x2="82292" y2="82083"/>
                        <a14:foregroundMark x1="64896" y1="84444" x2="64896" y2="84444"/>
                        <a14:foregroundMark x1="81979" y1="85556" x2="81979" y2="85556"/>
                        <a14:foregroundMark x1="76458" y1="39583" x2="76458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89" t="8060" r="4196" b="11081"/>
          <a:stretch/>
        </p:blipFill>
        <p:spPr bwMode="auto">
          <a:xfrm>
            <a:off x="3441127" y="1843472"/>
            <a:ext cx="2117729" cy="31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35017" y="4077072"/>
            <a:ext cx="6264696" cy="2421574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456646" y="1415630"/>
              <a:ext cx="1535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«Огурцы»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88172" y="550920"/>
            <a:ext cx="1979712" cy="1955612"/>
            <a:chOff x="4788172" y="550920"/>
            <a:chExt cx="1979712" cy="1955612"/>
          </a:xfrm>
        </p:grpSpPr>
        <p:pic>
          <p:nvPicPr>
            <p:cNvPr id="6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554409">
              <a:off x="4788172" y="550920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932040" y="1124744"/>
              <a:ext cx="1670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«Мишкина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каша»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42054" y="846514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126146" y="1336350"/>
              <a:ext cx="15570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«И я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помогаю»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" descr="C:\Лена\saucepan-big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67989" y="2008431"/>
            <a:ext cx="2376264" cy="2140519"/>
          </a:xfrm>
          <a:prstGeom prst="rect">
            <a:avLst/>
          </a:prstGeom>
          <a:noFill/>
        </p:spPr>
      </p:pic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>
            <a:off x="4860032" y="715414"/>
            <a:ext cx="1750909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89618" y="2581452"/>
            <a:ext cx="1714512" cy="27064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15719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/>
              <a:t> </a:t>
            </a:r>
            <a:r>
              <a:rPr lang="ru-RU" b="1" dirty="0" err="1" smtClean="0"/>
              <a:t>авай</a:t>
            </a:r>
            <a:r>
              <a:rPr lang="ru-RU" b="1" dirty="0" smtClean="0"/>
              <a:t> кашу, - говорит Мишка. - Кашу проще всего.</a:t>
            </a:r>
          </a:p>
          <a:p>
            <a:pPr algn="ctr"/>
            <a:r>
              <a:rPr lang="ru-RU" b="1" dirty="0" smtClean="0"/>
              <a:t>- Ну что ж, кашу так кашу.</a:t>
            </a:r>
          </a:p>
          <a:p>
            <a:pPr algn="ctr"/>
            <a:r>
              <a:rPr lang="ru-RU" b="1" dirty="0" smtClean="0"/>
              <a:t>Растопили плиту. Мишка насыпал в кастрюлю крупы. Я говорю:</a:t>
            </a:r>
          </a:p>
          <a:p>
            <a:pPr algn="ctr"/>
            <a:r>
              <a:rPr lang="ru-RU" b="1" dirty="0" smtClean="0"/>
              <a:t>- Сыпь побольше. Есть очень хочется!</a:t>
            </a:r>
          </a:p>
          <a:p>
            <a:pPr algn="ctr"/>
            <a:r>
              <a:rPr lang="ru-RU" b="1" dirty="0" smtClean="0"/>
              <a:t>Он насыпал полную кастрюлю и воды налил доверху.</a:t>
            </a:r>
            <a:endParaRPr lang="ru-RU" b="1" dirty="0"/>
          </a:p>
        </p:txBody>
      </p:sp>
      <p:pic>
        <p:nvPicPr>
          <p:cNvPr id="26626" name="Picture 2" descr="http://hotab.ru/imajes/mishkina%20kasha01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404664"/>
            <a:ext cx="6336704" cy="4711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Д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688" y="5157192"/>
            <a:ext cx="390525" cy="504826"/>
          </a:xfrm>
          <a:prstGeom prst="rect">
            <a:avLst/>
          </a:prstGeom>
          <a:noFill/>
        </p:spPr>
      </p:pic>
      <p:pic>
        <p:nvPicPr>
          <p:cNvPr id="5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6" name="~PP4061.WAV">
            <a:hlinkClick r:id="" action="ppaction://media"/>
          </p:cNvPr>
          <p:cNvPicPr>
            <a:picLocks noRot="1" noChangeAspect="1"/>
          </p:cNvPicPr>
          <p:nvPr>
            <a:wavAudioFile r:embed="rId1" name="~PP4061.WAV"/>
          </p:nvPr>
        </p:nvPicPr>
        <p:blipFill>
          <a:blip r:embed="rId8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7" name="Picture 5" descr="C:\Лена\homebtn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9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89401" y="2564904"/>
            <a:ext cx="1714512" cy="27064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03138" y="4228881"/>
            <a:ext cx="6264696" cy="2421574"/>
          </a:xfrm>
          <a:prstGeom prst="rect">
            <a:avLst/>
          </a:prstGeom>
          <a:noFill/>
        </p:spPr>
      </p:pic>
      <p:pic>
        <p:nvPicPr>
          <p:cNvPr id="6" name="Picture 6" descr="http://www.school7nv.narod.ru/images/stiker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54409">
            <a:off x="4788172" y="550920"/>
            <a:ext cx="1979712" cy="1955612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445523" y="1230964"/>
              <a:ext cx="15582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«Шурик у</a:t>
              </a:r>
            </a:p>
            <a:p>
              <a:r>
                <a:rPr lang="ru-RU" sz="2400" b="1" dirty="0" smtClean="0">
                  <a:solidFill>
                    <a:srgbClr val="C00000"/>
                  </a:solidFill>
                </a:rPr>
                <a:t>дедушки»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932040" y="1268760"/>
            <a:ext cx="160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«Карасик»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942054" y="846514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109702" y="1553578"/>
              <a:ext cx="15676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«Дружок»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2" descr="http://katelyncole.com/wp-content/uploads/2012/10/aquarium-free-clip-art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51864" y="2652789"/>
            <a:ext cx="3240360" cy="1703803"/>
          </a:xfrm>
          <a:prstGeom prst="rect">
            <a:avLst/>
          </a:prstGeom>
          <a:noFill/>
        </p:spPr>
      </p:pic>
      <p:sp>
        <p:nvSpPr>
          <p:cNvPr id="14" name="Прямоугольник 13">
            <a:hlinkClick r:id="" action="ppaction://hlinkshowjump?jump=nextslide"/>
          </p:cNvPr>
          <p:cNvSpPr/>
          <p:nvPr/>
        </p:nvSpPr>
        <p:spPr>
          <a:xfrm>
            <a:off x="4860032" y="715414"/>
            <a:ext cx="1750909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3232" y="2706330"/>
            <a:ext cx="1714512" cy="27064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077072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ама</a:t>
            </a:r>
            <a:r>
              <a:rPr lang="ru-RU" b="1" dirty="0" smtClean="0"/>
              <a:t> недавно подарила Виталику </a:t>
            </a:r>
          </a:p>
          <a:p>
            <a:pPr algn="ctr"/>
            <a:r>
              <a:rPr lang="ru-RU" b="1" dirty="0" smtClean="0"/>
              <a:t>аквариум с рыбкой. </a:t>
            </a:r>
          </a:p>
          <a:p>
            <a:pPr algn="ctr"/>
            <a:r>
              <a:rPr lang="ru-RU" b="1" dirty="0" smtClean="0"/>
              <a:t>Очень хорошая была рыбка, красивая! </a:t>
            </a:r>
          </a:p>
          <a:p>
            <a:pPr algn="ctr"/>
            <a:r>
              <a:rPr lang="ru-RU" b="1" dirty="0" smtClean="0"/>
              <a:t>Серебристый карасик - вот как она называлась. </a:t>
            </a:r>
          </a:p>
          <a:p>
            <a:pPr algn="ctr"/>
            <a:r>
              <a:rPr lang="ru-RU" b="1" dirty="0" smtClean="0"/>
              <a:t>Виталик был рад, что у него есть карасик. </a:t>
            </a:r>
            <a:endParaRPr lang="ru-RU" b="1" dirty="0"/>
          </a:p>
        </p:txBody>
      </p:sp>
      <p:pic>
        <p:nvPicPr>
          <p:cNvPr id="27650" name="Picture 2" descr="М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4077072"/>
            <a:ext cx="590550" cy="409575"/>
          </a:xfrm>
          <a:prstGeom prst="rect">
            <a:avLst/>
          </a:prstGeom>
          <a:noFill/>
        </p:spPr>
      </p:pic>
      <p:pic>
        <p:nvPicPr>
          <p:cNvPr id="27652" name="Picture 4" descr="http://cv01.twirpx.net/0767/076795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570" y="260648"/>
            <a:ext cx="4158462" cy="35283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7654" name="Picture 6" descr="http://detskiychas.ru/wp-content/uploads/2013/06/nosov_karasik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37411" y="404664"/>
            <a:ext cx="4068452" cy="5424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~PP2978.WAV">
            <a:hlinkClick r:id="" action="ppaction://media"/>
          </p:cNvPr>
          <p:cNvPicPr>
            <a:picLocks noRot="1" noChangeAspect="1"/>
          </p:cNvPicPr>
          <p:nvPr>
            <a:wavAudioFile r:embed="rId1" name="~PP2978.WAV"/>
          </p:nvPr>
        </p:nvPicPr>
        <p:blipFill>
          <a:blip r:embed="rId8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8" name="Picture 5" descr="C:\Лена\homebtn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001024" y="5929330"/>
            <a:ext cx="720080" cy="720080"/>
          </a:xfrm>
          <a:prstGeom prst="rect">
            <a:avLst/>
          </a:prstGeom>
          <a:noFill/>
        </p:spPr>
      </p:pic>
      <p:pic>
        <p:nvPicPr>
          <p:cNvPr id="10" name="Picture 2" descr="C:\Users\user\Desktop\703808-320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8628" y="2362561"/>
            <a:ext cx="1285884" cy="171451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ds04.infourok.ru/uploads/ex/0266/000866d5-2c0dc26b/img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310594" y="2424237"/>
            <a:ext cx="3079690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«Живая</a:t>
            </a:r>
          </a:p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шляпа»</a:t>
            </a:r>
            <a:endParaRPr lang="ru-RU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9" descr="C:\Лена\adventure_hat_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495155">
            <a:off x="4646856" y="1566395"/>
            <a:ext cx="1943907" cy="1183267"/>
          </a:xfrm>
          <a:prstGeom prst="rect">
            <a:avLst/>
          </a:prstGeom>
          <a:noFill/>
        </p:spPr>
      </p:pic>
      <p:pic>
        <p:nvPicPr>
          <p:cNvPr id="9223" name="Picture 7" descr="C:\Лена\Fresh-Holland-Potato-New-Crop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8" y="2132856"/>
            <a:ext cx="1584176" cy="1584176"/>
          </a:xfrm>
          <a:prstGeom prst="rect">
            <a:avLst/>
          </a:prstGeom>
          <a:noFill/>
        </p:spPr>
      </p:pic>
      <p:pic>
        <p:nvPicPr>
          <p:cNvPr id="9224" name="Picture 8" descr="C:\Лена\CoolClips_vc064536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932040" y="2996952"/>
            <a:ext cx="1296144" cy="2068458"/>
          </a:xfrm>
          <a:prstGeom prst="rect">
            <a:avLst/>
          </a:prstGeom>
          <a:noFill/>
        </p:spPr>
      </p:pic>
      <p:pic>
        <p:nvPicPr>
          <p:cNvPr id="9226" name="Picture 10" descr="http://s1.uploads.ru/t/E5Avy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516216" y="3789040"/>
            <a:ext cx="1584176" cy="1584176"/>
          </a:xfrm>
          <a:prstGeom prst="rect">
            <a:avLst/>
          </a:prstGeom>
          <a:noFill/>
        </p:spPr>
      </p:pic>
      <p:pic>
        <p:nvPicPr>
          <p:cNvPr id="7170" name="Picture 2" descr="http://ljplus.ru/img4/l/u/luk48/det712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276487">
            <a:off x="4779034" y="1652282"/>
            <a:ext cx="2100233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://skazki-chudu.ru/Lider/Jivaya_shlyapa/Jivaya_Slyapa_11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1163963">
            <a:off x="6269385" y="3103164"/>
            <a:ext cx="1800200" cy="190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714612" y="285728"/>
            <a:ext cx="406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Какой предмет лишний?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6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  <p:pic>
        <p:nvPicPr>
          <p:cNvPr id="20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545602" y="2636912"/>
            <a:ext cx="1218086" cy="1858859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живая шляп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468</Words>
  <Application>Microsoft Office PowerPoint</Application>
  <PresentationFormat>Экран (4:3)</PresentationFormat>
  <Paragraphs>121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Найдите иллюстрации  к рассказу «Живая шляпа»</vt:lpstr>
      <vt:lpstr>Найдите иллюстрации  к рассказу «Телефон»</vt:lpstr>
      <vt:lpstr>Найдите иллюстрации  к рассказу «Мишкина каша»</vt:lpstr>
      <vt:lpstr>Узнайте героя сказки по описанию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"По страницам рассказов Н.Носова"</dc:title>
  <dc:subject>литературное воспитание</dc:subject>
  <dc:creator>Горных Галина Ивановна</dc:creator>
  <cp:keywords>Н.Носов, викторина</cp:keywords>
  <dc:description>Ресурс предназначен для работы с детьми старшего дошкольного возраста. Цель: формирование интереса к произведениям Н.Носова.</dc:description>
  <cp:lastModifiedBy>RePack by Diakov</cp:lastModifiedBy>
  <cp:revision>127</cp:revision>
  <dcterms:created xsi:type="dcterms:W3CDTF">2014-08-10T13:46:04Z</dcterms:created>
  <dcterms:modified xsi:type="dcterms:W3CDTF">2018-12-16T07:31:14Z</dcterms:modified>
  <cp:category>интерактивная игра</cp:category>
  <cp:contentStatus>окончательный</cp:contentStatus>
</cp:coreProperties>
</file>