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EFF9-2F2D-4352-89D3-356E08B63D68}" type="datetimeFigureOut">
              <a:rPr lang="ru-RU" smtClean="0"/>
              <a:t>06.12.18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C119-836F-46B3-B228-D2A2AE1AF6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-315416"/>
            <a:ext cx="9975445" cy="7481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композиция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348880"/>
            <a:ext cx="8229600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«Зимние забавы снеговиков»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4941168"/>
            <a:ext cx="496855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noProof="0" dirty="0" smtClean="0">
                <a:latin typeface="+mj-lt"/>
                <a:ea typeface="+mj-ea"/>
                <a:cs typeface="+mj-cs"/>
              </a:rPr>
              <a:t>Выполнила воспитанница средней группы МБДОУ «Детский сад № 278» - Ларина Алина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noProof="0" dirty="0" smtClean="0">
                <a:latin typeface="+mj-lt"/>
                <a:ea typeface="+mj-ea"/>
                <a:cs typeface="+mj-cs"/>
              </a:rPr>
              <a:t> Воспитатель –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noProof="0" dirty="0" err="1" smtClean="0">
                <a:latin typeface="+mj-lt"/>
                <a:ea typeface="+mj-ea"/>
                <a:cs typeface="+mj-cs"/>
              </a:rPr>
              <a:t>Салдаева</a:t>
            </a:r>
            <a:r>
              <a:rPr lang="ru-RU" sz="2200" noProof="0" dirty="0" smtClean="0">
                <a:latin typeface="+mj-lt"/>
                <a:ea typeface="+mj-ea"/>
                <a:cs typeface="+mj-cs"/>
              </a:rPr>
              <a:t> Светлана Вячеславовна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Зимние забавы снегов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Новогодняя композиция</vt:lpstr>
      <vt:lpstr>Слайд 2</vt:lpstr>
    </vt:vector>
  </TitlesOfParts>
  <Company>MIEP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MIEP</dc:creator>
  <cp:lastModifiedBy>MIEP</cp:lastModifiedBy>
  <cp:revision>4</cp:revision>
  <dcterms:created xsi:type="dcterms:W3CDTF">2018-12-06T09:37:54Z</dcterms:created>
  <dcterms:modified xsi:type="dcterms:W3CDTF">2018-12-06T10:30:40Z</dcterms:modified>
</cp:coreProperties>
</file>