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7" r:id="rId2"/>
    <p:sldId id="268" r:id="rId3"/>
    <p:sldId id="257" r:id="rId4"/>
    <p:sldId id="258" r:id="rId5"/>
    <p:sldId id="260" r:id="rId6"/>
    <p:sldId id="270" r:id="rId7"/>
    <p:sldId id="261" r:id="rId8"/>
    <p:sldId id="266" r:id="rId9"/>
    <p:sldId id="262" r:id="rId10"/>
    <p:sldId id="273" r:id="rId11"/>
    <p:sldId id="299" r:id="rId12"/>
    <p:sldId id="304" r:id="rId13"/>
    <p:sldId id="305" r:id="rId14"/>
    <p:sldId id="301" r:id="rId15"/>
    <p:sldId id="306" r:id="rId16"/>
    <p:sldId id="277" r:id="rId17"/>
    <p:sldId id="281" r:id="rId18"/>
    <p:sldId id="307" r:id="rId19"/>
    <p:sldId id="269" r:id="rId20"/>
    <p:sldId id="272" r:id="rId21"/>
    <p:sldId id="314" r:id="rId22"/>
    <p:sldId id="313" r:id="rId23"/>
    <p:sldId id="30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085" autoAdjust="0"/>
  </p:normalViewPr>
  <p:slideViewPr>
    <p:cSldViewPr>
      <p:cViewPr varScale="1">
        <p:scale>
          <a:sx n="70" d="100"/>
          <a:sy n="70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8DDE8-07CD-4947-9038-4C3CA91846D3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5CEF4-F3C2-4F23-B840-5F6C7753E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7942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5CEF4-F3C2-4F23-B840-5F6C7753E59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4956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5CEF4-F3C2-4F23-B840-5F6C7753E59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95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12968" cy="720080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dirty="0" smtClean="0">
                <a:cs typeface="Aharoni" panose="02010803020104030203" pitchFamily="2" charset="-79"/>
              </a:rPr>
              <a:t>В мире прекрасного</a:t>
            </a:r>
            <a:endParaRPr lang="ru-RU" sz="4800" dirty="0"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natalij\Desktop\20171126_164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57335" y="1666003"/>
            <a:ext cx="5446014" cy="4272668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4" name="Picture 2" descr="C:\Users\natalij\Desktop\Прекрасное рядом\65улит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9330"/>
            <a:ext cx="4248000" cy="3186000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5" name="Picture 2" descr="C:\Users\natalij\Desktop\Прекрасное рядом\4 улит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17438"/>
            <a:ext cx="3492000" cy="1960516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5427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34082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Научились ухаживать: </a:t>
            </a:r>
            <a:r>
              <a:rPr lang="ru-RU" sz="3600" dirty="0" smtClean="0"/>
              <a:t>купать</a:t>
            </a:r>
            <a:r>
              <a:rPr lang="en-US" sz="3600" dirty="0" smtClean="0"/>
              <a:t>,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37615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ru-RU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320480" cy="5076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27" t="13555" r="18637" b="40831"/>
          <a:stretch/>
        </p:blipFill>
        <p:spPr bwMode="auto">
          <a:xfrm>
            <a:off x="5436096" y="4221088"/>
            <a:ext cx="2864470" cy="2211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34" t="58130" r="-896" b="8958"/>
          <a:stretch/>
        </p:blipFill>
        <p:spPr bwMode="auto">
          <a:xfrm>
            <a:off x="5436096" y="1372435"/>
            <a:ext cx="2864470" cy="2518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23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выгуливать</a:t>
            </a:r>
            <a:r>
              <a:rPr lang="en-US" sz="3600" dirty="0" smtClean="0"/>
              <a:t>,</a:t>
            </a:r>
            <a:r>
              <a:rPr lang="ru-RU" sz="3600" dirty="0" smtClean="0"/>
              <a:t>чистить</a:t>
            </a:r>
            <a:r>
              <a:rPr lang="en-US" sz="3600" dirty="0" smtClean="0"/>
              <a:t>,</a:t>
            </a:r>
            <a:r>
              <a:rPr lang="ru-RU" sz="3600" dirty="0" smtClean="0"/>
              <a:t>играть</a:t>
            </a:r>
            <a:r>
              <a:rPr lang="en-US" sz="3600" dirty="0" smtClean="0"/>
              <a:t>,</a:t>
            </a:r>
            <a:r>
              <a:rPr lang="ru-RU" sz="3600" dirty="0" smtClean="0"/>
              <a:t>кормить</a:t>
            </a:r>
            <a:r>
              <a:rPr lang="en-US" sz="3600" dirty="0" smtClean="0"/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783440" cy="4929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744416" cy="4929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63883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16632"/>
            <a:ext cx="8208912" cy="2160240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n-US" sz="3200" dirty="0" smtClean="0"/>
              <a:t>                        </a:t>
            </a:r>
            <a:r>
              <a:rPr lang="ru-RU" sz="3200" dirty="0" smtClean="0"/>
              <a:t>     </a:t>
            </a:r>
            <a:r>
              <a:rPr lang="en-US" sz="3200" dirty="0" smtClean="0"/>
              <a:t> </a:t>
            </a:r>
            <a:r>
              <a:rPr lang="ru-RU" sz="3200" dirty="0" smtClean="0"/>
              <a:t>Запомнили</a:t>
            </a:r>
            <a:r>
              <a:rPr lang="en-US" sz="3200" dirty="0" smtClean="0"/>
              <a:t>        </a:t>
            </a:r>
            <a:r>
              <a:rPr lang="en-US" sz="3600" dirty="0" smtClean="0"/>
              <a:t>      </a:t>
            </a:r>
            <a:r>
              <a:rPr lang="en-US" sz="3200" dirty="0" smtClean="0"/>
              <a:t>                                </a:t>
            </a:r>
            <a:r>
              <a:rPr lang="ru-RU" sz="2800" dirty="0" smtClean="0"/>
              <a:t> </a:t>
            </a:r>
            <a:r>
              <a:rPr lang="en-US" sz="2800" dirty="0" smtClean="0"/>
              <a:t>                                                 </a:t>
            </a:r>
            <a:r>
              <a:rPr lang="ru-RU" sz="2800" dirty="0" smtClean="0"/>
              <a:t>Улитки перетирают пищу при помощи 25 тысяч</a:t>
            </a:r>
            <a:r>
              <a:rPr lang="en-US" sz="2800" dirty="0" smtClean="0"/>
              <a:t>   </a:t>
            </a:r>
            <a:r>
              <a:rPr lang="ru-RU" sz="2800" dirty="0" smtClean="0"/>
              <a:t> зубов, которые расположены в виде тёрки. У них присутствует избирательность к определенным видам корма</a:t>
            </a:r>
            <a:r>
              <a:rPr lang="en-US" sz="2800" dirty="0" smtClean="0"/>
              <a:t>.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20480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3681046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0503" y="2492896"/>
            <a:ext cx="3816424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5095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Определили вкусовые предпочтения</a:t>
            </a:r>
            <a:r>
              <a:rPr lang="ru-RU" sz="3200" dirty="0" smtClean="0"/>
              <a:t>: морковь</a:t>
            </a:r>
            <a:r>
              <a:rPr lang="en-US" sz="3200" dirty="0" smtClean="0"/>
              <a:t>,</a:t>
            </a:r>
            <a:r>
              <a:rPr lang="ru-RU" sz="3200" dirty="0" smtClean="0"/>
              <a:t> гречневая каша</a:t>
            </a:r>
            <a:r>
              <a:rPr lang="en-US" sz="3200" dirty="0" smtClean="0"/>
              <a:t>,</a:t>
            </a:r>
            <a:r>
              <a:rPr lang="ru-RU" sz="3200" dirty="0" smtClean="0"/>
              <a:t> яичная скорлупа</a:t>
            </a:r>
            <a:r>
              <a:rPr lang="en-US" sz="3200" dirty="0" smtClean="0"/>
              <a:t>,</a:t>
            </a:r>
            <a:r>
              <a:rPr lang="ru-RU" sz="3200" dirty="0" smtClean="0"/>
              <a:t>капуста</a:t>
            </a:r>
            <a:r>
              <a:rPr lang="en-US" sz="3200" dirty="0" smtClean="0"/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08512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039" y="2264296"/>
            <a:ext cx="3888432" cy="4165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3816424" cy="416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94848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Провели эксперимент- </a:t>
            </a:r>
            <a:r>
              <a:rPr lang="ru-RU" sz="3200" dirty="0" smtClean="0"/>
              <a:t>не переносят цитрусовые</a:t>
            </a:r>
            <a:r>
              <a:rPr lang="en-US" sz="3200" dirty="0" smtClean="0"/>
              <a:t>,</a:t>
            </a:r>
            <a:r>
              <a:rPr lang="ru-RU" sz="3200" dirty="0" smtClean="0"/>
              <a:t> прячутся в свои домики</a:t>
            </a:r>
            <a:r>
              <a:rPr lang="en-US" sz="3200" dirty="0" smtClean="0"/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37" b="19867"/>
          <a:stretch/>
        </p:blipFill>
        <p:spPr bwMode="auto">
          <a:xfrm>
            <a:off x="899592" y="1704746"/>
            <a:ext cx="7374614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3900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882" y="116632"/>
            <a:ext cx="8138574" cy="1012974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Проявляли заботу</a:t>
            </a:r>
            <a:r>
              <a:rPr lang="ru-RU" sz="3200" dirty="0" smtClean="0"/>
              <a:t>-ежедневно увлажняли воздух в террариуме</a:t>
            </a:r>
            <a:r>
              <a:rPr lang="en-US" sz="3200" dirty="0" smtClean="0"/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882" y="1232755"/>
            <a:ext cx="8138574" cy="5400599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5"/>
            <a:ext cx="3825098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70073"/>
            <a:ext cx="33944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177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/>
              <a:t>Наблюдали </a:t>
            </a:r>
            <a:r>
              <a:rPr lang="ru-RU" sz="3200" dirty="0" smtClean="0"/>
              <a:t>за ростом </a:t>
            </a:r>
            <a:r>
              <a:rPr lang="en-US" sz="3600" dirty="0" smtClean="0"/>
              <a:t>.</a:t>
            </a:r>
            <a:endParaRPr lang="ru-RU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68144" y="2780928"/>
            <a:ext cx="2664296" cy="25187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609" y="1340768"/>
            <a:ext cx="8229600" cy="5085863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070" y="1556792"/>
            <a:ext cx="3600400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6886" y="1587588"/>
            <a:ext cx="3615553" cy="4505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087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3884"/>
            <a:ext cx="8424936" cy="1008112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Получали</a:t>
            </a:r>
            <a:r>
              <a:rPr lang="ru-RU" sz="4000" dirty="0" smtClean="0"/>
              <a:t> любовь и радость от общения</a:t>
            </a:r>
            <a:r>
              <a:rPr lang="en-US" sz="4000" dirty="0" smtClean="0"/>
              <a:t>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06146"/>
            <a:ext cx="8424936" cy="5147190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428736"/>
            <a:ext cx="3887718" cy="4655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28736"/>
            <a:ext cx="3888432" cy="4655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1304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Усвоили теоретические знания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58011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   Царство</a:t>
            </a:r>
            <a:r>
              <a:rPr lang="ru-RU" dirty="0"/>
              <a:t>: Животные.</a:t>
            </a:r>
            <a:br>
              <a:rPr lang="ru-RU" dirty="0"/>
            </a:br>
            <a:r>
              <a:rPr lang="ru-RU" dirty="0" smtClean="0"/>
              <a:t>   Тип</a:t>
            </a:r>
            <a:r>
              <a:rPr lang="ru-RU" dirty="0"/>
              <a:t>: Моллюски.</a:t>
            </a:r>
            <a:br>
              <a:rPr lang="ru-RU" dirty="0"/>
            </a:br>
            <a:r>
              <a:rPr lang="ru-RU" dirty="0" smtClean="0"/>
              <a:t>   Класс</a:t>
            </a:r>
            <a:r>
              <a:rPr lang="ru-RU" dirty="0"/>
              <a:t>: Брюхоногие.</a:t>
            </a:r>
            <a:br>
              <a:rPr lang="ru-RU" dirty="0"/>
            </a:br>
            <a:r>
              <a:rPr lang="ru-RU" dirty="0" smtClean="0"/>
              <a:t>   Подкласс</a:t>
            </a:r>
            <a:r>
              <a:rPr lang="ru-RU" dirty="0"/>
              <a:t>: Лёгочные.</a:t>
            </a:r>
            <a:br>
              <a:rPr lang="ru-RU" dirty="0"/>
            </a:br>
            <a:r>
              <a:rPr lang="ru-RU" dirty="0" smtClean="0"/>
              <a:t>   Отряд</a:t>
            </a:r>
            <a:r>
              <a:rPr lang="ru-RU" dirty="0"/>
              <a:t>: Стебельчатоглазые.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73" t="692" r="12192" b="39820"/>
          <a:stretch/>
        </p:blipFill>
        <p:spPr bwMode="auto">
          <a:xfrm>
            <a:off x="4855035" y="3939987"/>
            <a:ext cx="3511397" cy="2312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3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СОСТАВИЛИ РЕКОМЕНДАЦИИ ПО СОДЕРЖАНИЮ: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Улиток </a:t>
            </a:r>
            <a:r>
              <a:rPr lang="ru-RU" dirty="0"/>
              <a:t>можно содержать в любой ёмкости, но обязательно с крышкой, чтобы улитки не сбежали и для сохранения высокой влажности, а отверстия для вентиляции.</a:t>
            </a:r>
          </a:p>
          <a:p>
            <a:r>
              <a:rPr lang="ru-RU" dirty="0" smtClean="0"/>
              <a:t>Ежедневно увлажнять стенки террариума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Террариум </a:t>
            </a:r>
            <a:r>
              <a:rPr lang="ru-RU" dirty="0"/>
              <a:t>необходимо мыть специальной губкой.</a:t>
            </a:r>
          </a:p>
          <a:p>
            <a:r>
              <a:rPr lang="ru-RU" dirty="0" smtClean="0"/>
              <a:t>Кормить </a:t>
            </a:r>
            <a:r>
              <a:rPr lang="ru-RU" dirty="0"/>
              <a:t>улиток нужно овощами </a:t>
            </a:r>
            <a:r>
              <a:rPr lang="en-US" dirty="0"/>
              <a:t>,</a:t>
            </a:r>
            <a:r>
              <a:rPr lang="ru-RU" dirty="0" smtClean="0"/>
              <a:t>фруктами</a:t>
            </a:r>
            <a:r>
              <a:rPr lang="en-US" dirty="0"/>
              <a:t>,</a:t>
            </a:r>
            <a:r>
              <a:rPr lang="ru-RU" dirty="0" smtClean="0"/>
              <a:t>листьями салата</a:t>
            </a:r>
            <a:r>
              <a:rPr lang="en-US" dirty="0" smtClean="0"/>
              <a:t>,</a:t>
            </a:r>
            <a:r>
              <a:rPr lang="ru-RU" dirty="0" smtClean="0"/>
              <a:t>кашами.</a:t>
            </a:r>
            <a:endParaRPr lang="ru-RU" dirty="0"/>
          </a:p>
          <a:p>
            <a:r>
              <a:rPr lang="ru-RU" dirty="0" smtClean="0"/>
              <a:t>Соль и сахар – гибель моллюска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Миска </a:t>
            </a:r>
            <a:r>
              <a:rPr lang="ru-RU" dirty="0"/>
              <a:t>для еды не должна быть жёсткая. Улитки могут упасть и повредить раковину о твёрдый предмет.</a:t>
            </a:r>
          </a:p>
          <a:p>
            <a:r>
              <a:rPr lang="ru-RU" dirty="0" smtClean="0"/>
              <a:t>Свет </a:t>
            </a:r>
            <a:r>
              <a:rPr lang="ru-RU" dirty="0"/>
              <a:t>в террариуме не нужен.</a:t>
            </a:r>
          </a:p>
          <a:p>
            <a:r>
              <a:rPr lang="ru-RU" dirty="0" smtClean="0"/>
              <a:t>В </a:t>
            </a:r>
            <a:r>
              <a:rPr lang="ru-RU" dirty="0"/>
              <a:t>качестве грунта можно использовать </a:t>
            </a:r>
            <a:r>
              <a:rPr lang="ru-RU" dirty="0" smtClean="0"/>
              <a:t>землю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02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dirty="0" smtClean="0"/>
              <a:t>Актуальность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59340"/>
            <a:ext cx="8784976" cy="440120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 </a:t>
            </a:r>
            <a:r>
              <a:rPr lang="ru-RU" sz="2800" dirty="0" smtClean="0"/>
              <a:t>Всё чаще </a:t>
            </a:r>
            <a:r>
              <a:rPr lang="ru-RU" sz="2800" dirty="0"/>
              <a:t>люди заводят улиток в качестве домашних животных, а оправдано </a:t>
            </a:r>
            <a:r>
              <a:rPr lang="ru-RU" sz="2800" dirty="0" smtClean="0"/>
              <a:t>ли это</a:t>
            </a:r>
            <a:r>
              <a:rPr lang="ru-RU" sz="2800" dirty="0"/>
              <a:t>?</a:t>
            </a:r>
          </a:p>
          <a:p>
            <a:r>
              <a:rPr lang="ru-RU" sz="2800" dirty="0"/>
              <a:t>У многих улитки вызывают отвращение. Но это лишь первая реакция. Поближе познакомившись с этими животными, люди меняют своё мнение. </a:t>
            </a:r>
            <a:r>
              <a:rPr lang="ru-RU" sz="2800" dirty="0" smtClean="0"/>
              <a:t>Улитки крайне неприхотливы</a:t>
            </a:r>
            <a:r>
              <a:rPr lang="ru-RU" sz="2800" dirty="0"/>
              <a:t>, знают своих хозяев, не гавкают и не мяукают на весь дом, не нуждаются в выгуле, не имеют запаха и не вызывают </a:t>
            </a:r>
            <a:r>
              <a:rPr lang="ru-RU" sz="2800" dirty="0" smtClean="0"/>
              <a:t>аллергии</a:t>
            </a:r>
            <a:r>
              <a:rPr lang="en-US" sz="2800" dirty="0" smtClean="0"/>
              <a:t>.</a:t>
            </a:r>
            <a:r>
              <a:rPr lang="ru-RU" sz="2800" dirty="0" smtClean="0"/>
              <a:t>Сопряжено  ли разведение с трудностями по уходу</a:t>
            </a:r>
            <a:r>
              <a:rPr lang="en-US" sz="2800" dirty="0" smtClean="0"/>
              <a:t>,</a:t>
            </a:r>
            <a:r>
              <a:rPr lang="ru-RU" sz="2800" dirty="0" smtClean="0"/>
              <a:t>кормлению</a:t>
            </a:r>
            <a:r>
              <a:rPr lang="en-US" sz="2800" dirty="0" smtClean="0"/>
              <a:t> </a:t>
            </a:r>
            <a:r>
              <a:rPr lang="ru-RU" sz="2800" dirty="0" smtClean="0"/>
              <a:t>и размножению </a:t>
            </a:r>
            <a:r>
              <a:rPr lang="en-US" sz="2800" dirty="0" smtClean="0"/>
              <a:t>? </a:t>
            </a:r>
            <a:r>
              <a:rPr lang="ru-RU" sz="2800" dirty="0" smtClean="0"/>
              <a:t>Проверим сами</a:t>
            </a:r>
            <a:r>
              <a:rPr lang="en-US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0148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Вывод: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0" lvl="8" indent="0"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 По </a:t>
            </a:r>
            <a:r>
              <a:rPr lang="ru-RU" sz="4400" dirty="0">
                <a:solidFill>
                  <a:schemeClr val="bg1"/>
                </a:solidFill>
              </a:rPr>
              <a:t>окончанию </a:t>
            </a:r>
            <a:r>
              <a:rPr lang="ru-RU" sz="4400" dirty="0" smtClean="0">
                <a:solidFill>
                  <a:schemeClr val="bg1"/>
                </a:solidFill>
              </a:rPr>
              <a:t>                 проекта </a:t>
            </a:r>
            <a:r>
              <a:rPr lang="ru-RU" sz="4400" dirty="0">
                <a:solidFill>
                  <a:schemeClr val="bg1"/>
                </a:solidFill>
              </a:rPr>
              <a:t>сделали </a:t>
            </a:r>
            <a:r>
              <a:rPr lang="ru-RU" sz="4400" dirty="0" smtClean="0">
                <a:solidFill>
                  <a:schemeClr val="bg1"/>
                </a:solidFill>
              </a:rPr>
              <a:t> вывод</a:t>
            </a:r>
            <a:r>
              <a:rPr lang="ru-RU" sz="4400" dirty="0">
                <a:solidFill>
                  <a:schemeClr val="bg1"/>
                </a:solidFill>
              </a:rPr>
              <a:t>, что улитки являются прекрасными домашними животными.</a:t>
            </a:r>
          </a:p>
          <a:p>
            <a:pPr lvl="8"/>
            <a:endParaRPr lang="ru-RU" sz="4400" dirty="0"/>
          </a:p>
        </p:txBody>
      </p:sp>
      <p:pic>
        <p:nvPicPr>
          <p:cNvPr id="8" name="Picture 2" descr="C:\Users\natalij\Desktop\Экология (2)\IMG_20180103_12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399" y="1412776"/>
            <a:ext cx="3456384" cy="4630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1026" name="Picture 2" descr="C:\Users\natalij\Desktop\Экология (2)\IMG_20170618_004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53" y="4653136"/>
            <a:ext cx="1323000" cy="17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91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43204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Оформили стенд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r="482"/>
          <a:stretch/>
        </p:blipFill>
        <p:spPr bwMode="auto">
          <a:xfrm>
            <a:off x="899592" y="692696"/>
            <a:ext cx="7488832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835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natalij\AppData\Local\Microsoft\Windows\INetCache\Content.Word\IMG_20180328_03104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84" t="16151" r="5591" b="32585"/>
          <a:stretch/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6908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7" cy="936104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kern="10" dirty="0" smtClean="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kern="10" dirty="0" smtClean="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</a:t>
            </a:r>
            <a:r>
              <a:rPr lang="ru-RU" kern="10" dirty="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 внимание!</a:t>
            </a:r>
            <a:br>
              <a:rPr lang="ru-RU" kern="10" dirty="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328592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Picture 5" descr="cfh19cRyG_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918" y="1412776"/>
            <a:ext cx="638016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3525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160337"/>
            <a:ext cx="8229600" cy="820390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300" dirty="0" smtClean="0"/>
              <a:t>Проблема</a:t>
            </a:r>
            <a:r>
              <a:rPr lang="ru-RU" sz="5300" dirty="0"/>
              <a:t/>
            </a:r>
            <a:br>
              <a:rPr lang="ru-RU" sz="5300" dirty="0"/>
            </a:br>
            <a:endParaRPr lang="ru-RU" sz="5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1340768"/>
            <a:ext cx="8229600" cy="5112568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Возможно </a:t>
            </a:r>
            <a:r>
              <a:rPr lang="ru-RU" dirty="0"/>
              <a:t>ли содержание экзотических </a:t>
            </a:r>
            <a:r>
              <a:rPr lang="ru-RU" dirty="0" smtClean="0"/>
              <a:t>моллюсков, </a:t>
            </a:r>
            <a:r>
              <a:rPr lang="ru-RU" dirty="0"/>
              <a:t>а именно </a:t>
            </a:r>
            <a:r>
              <a:rPr lang="ru-RU" dirty="0" smtClean="0"/>
              <a:t>улиток </a:t>
            </a:r>
            <a:r>
              <a:rPr lang="ru-RU" dirty="0"/>
              <a:t>в качестве домашних животных.</a:t>
            </a:r>
          </a:p>
          <a:p>
            <a:endParaRPr lang="ru-RU" dirty="0"/>
          </a:p>
        </p:txBody>
      </p:sp>
      <p:sp>
        <p:nvSpPr>
          <p:cNvPr id="4" name="AutoShape 2" descr="C:\Users\natalij\Desktop\%D0%BC%D0%BE%D0%B8 %D1%84%D0%BE%D1%82%D0%BA%D0%B8\i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Users\natalij\Desktop\%D0%BC%D0%BE%D0%B8 %D1%84%D0%BE%D1%82%D0%BA%D0%B8\i (2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C:\Users\natalij\Desktop\%D0%BC%D0%BE%D0%B8 %D1%84%D0%BE%D1%82%D0%BA%D0%B8\i (2)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natalij\Desktop\Экология (2)\IMG_20171210_161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3953343" cy="3906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74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48072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300" dirty="0" smtClean="0"/>
              <a:t>Цель </a:t>
            </a:r>
            <a:r>
              <a:rPr lang="ru-RU" sz="5300" dirty="0"/>
              <a:t>проекта: </a:t>
            </a:r>
            <a:br>
              <a:rPr lang="ru-RU" sz="5300" dirty="0"/>
            </a:br>
            <a:endParaRPr lang="ru-RU" sz="5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96232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Определить </a:t>
            </a:r>
            <a:r>
              <a:rPr lang="ru-RU" dirty="0"/>
              <a:t>насколько легко </a:t>
            </a:r>
            <a:r>
              <a:rPr lang="ru-RU" dirty="0" smtClean="0"/>
              <a:t>содержать улиток </a:t>
            </a:r>
            <a:r>
              <a:rPr lang="ru-RU" dirty="0"/>
              <a:t>в домашних условиях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Создать условия для содержания, роста и развития  улиток в </a:t>
            </a:r>
            <a:r>
              <a:rPr lang="ru-RU" dirty="0" smtClean="0"/>
              <a:t> условиях интерната.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natalij\Desktop\РАБОТА\IMG_20180203_164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13332"/>
            <a:ext cx="2736304" cy="3691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natalij\Desktop\РАБОТА\IMG_20180103_111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14076"/>
            <a:ext cx="2880320" cy="3691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ij\Desktop\РАБОТА\IMG_20180203_1637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14076"/>
            <a:ext cx="2808312" cy="3691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31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6" y="160338"/>
            <a:ext cx="8227976" cy="604366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dirty="0" smtClean="0"/>
              <a:t>Задачи проекта:</a:t>
            </a:r>
            <a:r>
              <a:rPr lang="ru-RU" sz="4800" dirty="0"/>
              <a:t> </a:t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1</a:t>
            </a:r>
            <a:r>
              <a:rPr lang="ru-RU" sz="2800" dirty="0"/>
              <a:t>. </a:t>
            </a:r>
            <a:r>
              <a:rPr lang="ru-RU" sz="2800" dirty="0" smtClean="0"/>
              <a:t>Расширить знания</a:t>
            </a:r>
            <a:r>
              <a:rPr lang="en-US" sz="2800" dirty="0" smtClean="0"/>
              <a:t> </a:t>
            </a:r>
            <a:r>
              <a:rPr lang="ru-RU" sz="2800" dirty="0" smtClean="0"/>
              <a:t>детей о </a:t>
            </a:r>
            <a:r>
              <a:rPr lang="ru-RU" sz="2800" dirty="0"/>
              <a:t>жизни </a:t>
            </a:r>
            <a:r>
              <a:rPr lang="ru-RU" sz="2800" dirty="0" smtClean="0"/>
              <a:t>улиток</a:t>
            </a:r>
            <a:r>
              <a:rPr lang="en-US" sz="2800" dirty="0" smtClean="0"/>
              <a:t>,</a:t>
            </a:r>
            <a:r>
              <a:rPr lang="ru-RU" sz="2800" dirty="0" smtClean="0"/>
              <a:t> уходе</a:t>
            </a:r>
            <a:r>
              <a:rPr lang="en-US" sz="2800" dirty="0" smtClean="0"/>
              <a:t> ,</a:t>
            </a:r>
            <a:r>
              <a:rPr lang="ru-RU" sz="2800" dirty="0" smtClean="0"/>
              <a:t> размножении.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2. Провести </a:t>
            </a:r>
            <a:r>
              <a:rPr lang="ru-RU" sz="2800" dirty="0" smtClean="0"/>
              <a:t>наблюдения за жизнедеятельностью</a:t>
            </a:r>
            <a:r>
              <a:rPr lang="en-US" sz="2800" dirty="0" smtClean="0"/>
              <a:t>,</a:t>
            </a:r>
            <a:r>
              <a:rPr lang="ru-RU" sz="2800" dirty="0" smtClean="0"/>
              <a:t> сформировать навыки по уходу </a:t>
            </a:r>
            <a:r>
              <a:rPr lang="ru-RU" sz="2800" dirty="0"/>
              <a:t>з</a:t>
            </a:r>
            <a:r>
              <a:rPr lang="ru-RU" sz="2800" dirty="0" smtClean="0"/>
              <a:t>а ними</a:t>
            </a:r>
            <a:r>
              <a:rPr lang="en-US" sz="2800" dirty="0" smtClean="0"/>
              <a:t>.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3. Определить рацион и вкусовые предпочтения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ru-RU" sz="2800" dirty="0" smtClean="0"/>
              <a:t>4</a:t>
            </a:r>
            <a:r>
              <a:rPr lang="ru-RU" sz="2800" dirty="0"/>
              <a:t>. </a:t>
            </a:r>
            <a:r>
              <a:rPr lang="ru-RU" sz="2800" dirty="0" smtClean="0"/>
              <a:t> </a:t>
            </a:r>
            <a:r>
              <a:rPr lang="ru-RU" sz="2800" dirty="0"/>
              <a:t>На основе полученных данных, провести анализ особенностей жизни улиток</a:t>
            </a:r>
            <a:r>
              <a:rPr lang="en-US" sz="2800" dirty="0"/>
              <a:t>,</a:t>
            </a:r>
            <a:r>
              <a:rPr lang="ru-RU" sz="2800" dirty="0"/>
              <a:t>способе размножения</a:t>
            </a:r>
            <a:r>
              <a:rPr lang="en-US" sz="2800" dirty="0"/>
              <a:t>.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8" descr="https://im0-tub-ru.yandex.net/i?id=82682b0c42899f6ea143da0827c45509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85425"/>
            <a:ext cx="3972335" cy="2455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i.ytimg.com/vi/cQ71-GTCCWQ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i.ytimg.com/vi/cQ71-GTCCWQ/maxresdefaul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natalij\Desktop\Прекрасное рядом\905уулит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4293096"/>
            <a:ext cx="3967609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31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Методы исследования: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Чтение книг, энциклопедий о данных животных. Сбор пословиц, поговорок, загадок, стихов </a:t>
            </a:r>
            <a:r>
              <a:rPr lang="en-US" dirty="0" smtClean="0"/>
              <a:t>,</a:t>
            </a:r>
            <a:r>
              <a:rPr lang="ru-RU" dirty="0" smtClean="0"/>
              <a:t>сказок и другой информации об улитках. </a:t>
            </a:r>
            <a:endParaRPr lang="ru-RU" dirty="0"/>
          </a:p>
          <a:p>
            <a:r>
              <a:rPr lang="ru-RU" dirty="0" smtClean="0"/>
              <a:t>Работа в интернете</a:t>
            </a:r>
            <a:r>
              <a:rPr lang="en-US" dirty="0" smtClean="0"/>
              <a:t>.</a:t>
            </a:r>
            <a:r>
              <a:rPr lang="ru-RU" dirty="0"/>
              <a:t> </a:t>
            </a:r>
            <a:endParaRPr lang="en-US" dirty="0" smtClean="0"/>
          </a:p>
          <a:p>
            <a:r>
              <a:rPr lang="ru-RU" dirty="0" smtClean="0"/>
              <a:t>Просмотр видеофильмов</a:t>
            </a:r>
            <a:r>
              <a:rPr lang="en-US" dirty="0" smtClean="0"/>
              <a:t>,</a:t>
            </a:r>
            <a:r>
              <a:rPr lang="ru-RU" dirty="0" smtClean="0"/>
              <a:t> слайдов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Наблюдение </a:t>
            </a:r>
            <a:r>
              <a:rPr lang="ru-RU" dirty="0"/>
              <a:t>за </a:t>
            </a:r>
            <a:r>
              <a:rPr lang="ru-RU" dirty="0" smtClean="0"/>
              <a:t>улитками</a:t>
            </a:r>
            <a:r>
              <a:rPr lang="en-US" dirty="0" smtClean="0"/>
              <a:t>.</a:t>
            </a:r>
            <a:r>
              <a:rPr lang="ru-RU" dirty="0"/>
              <a:t> </a:t>
            </a:r>
            <a:r>
              <a:rPr lang="ru-RU" dirty="0" smtClean="0"/>
              <a:t>  </a:t>
            </a:r>
            <a:endParaRPr lang="en-US" dirty="0"/>
          </a:p>
          <a:p>
            <a:r>
              <a:rPr lang="ru-RU" dirty="0" smtClean="0"/>
              <a:t>Самостоятельная деятельность</a:t>
            </a:r>
            <a:r>
              <a:rPr lang="ru-RU" dirty="0"/>
              <a:t> </a:t>
            </a:r>
            <a:r>
              <a:rPr lang="ru-RU" dirty="0" smtClean="0"/>
              <a:t>по плану</a:t>
            </a:r>
            <a:r>
              <a:rPr lang="en-US" dirty="0" smtClean="0"/>
              <a:t>.</a:t>
            </a:r>
            <a:endParaRPr lang="ru-RU" dirty="0"/>
          </a:p>
          <a:p>
            <a:r>
              <a:rPr lang="ru-RU" dirty="0" smtClean="0"/>
              <a:t>Эксперимент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Результаты исследований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Анализ результатов проекта</a:t>
            </a:r>
            <a:r>
              <a:rPr lang="en-US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47983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84238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850106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Продукт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824536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Выращенные </a:t>
            </a:r>
            <a:r>
              <a:rPr lang="ru-RU" dirty="0"/>
              <a:t>воспитанниками интерната   </a:t>
            </a:r>
            <a:r>
              <a:rPr lang="ru-RU" dirty="0" smtClean="0"/>
              <a:t>улитки</a:t>
            </a:r>
            <a:r>
              <a:rPr lang="en-US" dirty="0" smtClean="0"/>
              <a:t>, </a:t>
            </a:r>
            <a:r>
              <a:rPr lang="ru-RU" dirty="0" smtClean="0"/>
              <a:t>оформление стенда для более глубокого ознакомления детей с жизнедеятельностью экзотических животных</a:t>
            </a:r>
            <a:r>
              <a:rPr lang="en-US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 descr="E:\Camera\IMG_20170730_044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68544"/>
            <a:ext cx="1912086" cy="205200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1027" name="Picture 3" descr="C:\Users\natalij\Desktop\Экология (2)\20171126_1636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99992" y="3426958"/>
            <a:ext cx="3504000" cy="262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9506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45624" cy="792088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Изучили строение</a:t>
            </a:r>
            <a:endParaRPr lang="ru-RU" dirty="0"/>
          </a:p>
        </p:txBody>
      </p:sp>
      <p:pic>
        <p:nvPicPr>
          <p:cNvPr id="1026" name="Picture 2" descr="C:\Users\natalij\Desktop\мои фотки\816b68ab8c18dd5c2c2de21cab4c1e5b_i-2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05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Узнали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У</a:t>
            </a:r>
            <a:r>
              <a:rPr lang="ru-RU" dirty="0" smtClean="0"/>
              <a:t>литки </a:t>
            </a:r>
            <a:r>
              <a:rPr lang="ru-RU" dirty="0"/>
              <a:t>не могут покинуть свою раковину, так как без неё они не могут существовать. По мере роста моллюска, растёт и панцирь улитки, он становится сильным и крепким. </a:t>
            </a:r>
          </a:p>
        </p:txBody>
      </p:sp>
      <p:pic>
        <p:nvPicPr>
          <p:cNvPr id="1026" name="Picture 2" descr="C:\Users\natalij\Desktop\РАБОТА\uli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806489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131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389</Words>
  <Application>Microsoft Office PowerPoint</Application>
  <PresentationFormat>Экран (4:3)</PresentationFormat>
  <Paragraphs>56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В мире прекрасного</vt:lpstr>
      <vt:lpstr>Актуальность</vt:lpstr>
      <vt:lpstr> Проблема </vt:lpstr>
      <vt:lpstr> Цель проекта:  </vt:lpstr>
      <vt:lpstr> Задачи проекта:  </vt:lpstr>
      <vt:lpstr> Методы исследования: </vt:lpstr>
      <vt:lpstr>Продукт</vt:lpstr>
      <vt:lpstr>Изучили строение</vt:lpstr>
      <vt:lpstr>Узнали</vt:lpstr>
      <vt:lpstr>Научились ухаживать: купать,</vt:lpstr>
      <vt:lpstr>выгуливать,чистить,играть,кормить.</vt:lpstr>
      <vt:lpstr>                              Запомнили                                                                                                Улитки перетирают пищу при помощи 25 тысяч    зубов, которые расположены в виде тёрки. У них присутствует избирательность к определенным видам корма. </vt:lpstr>
      <vt:lpstr>Определили вкусовые предпочтения: морковь, гречневая каша, яичная скорлупа,капуста.</vt:lpstr>
      <vt:lpstr>Провели эксперимент- не переносят цитрусовые, прячутся в свои домики.</vt:lpstr>
      <vt:lpstr>Проявляли заботу-ежедневно увлажняли воздух в террариуме.</vt:lpstr>
      <vt:lpstr>Наблюдали за ростом .</vt:lpstr>
      <vt:lpstr>Получали любовь и радость от общения.</vt:lpstr>
      <vt:lpstr>Усвоили теоретические знания</vt:lpstr>
      <vt:lpstr>СОСТАВИЛИ РЕКОМЕНДАЦИИ ПО СОДЕРЖАНИЮ:</vt:lpstr>
      <vt:lpstr>Вывод:</vt:lpstr>
      <vt:lpstr>Оформили стенд</vt:lpstr>
      <vt:lpstr>Слайд 22</vt:lpstr>
      <vt:lpstr>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прекрасного</dc:title>
  <dc:creator>Ученик</dc:creator>
  <cp:lastModifiedBy>natalij starikova</cp:lastModifiedBy>
  <cp:revision>127</cp:revision>
  <dcterms:created xsi:type="dcterms:W3CDTF">2017-02-12T22:06:01Z</dcterms:created>
  <dcterms:modified xsi:type="dcterms:W3CDTF">2018-11-15T02:58:24Z</dcterms:modified>
</cp:coreProperties>
</file>