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9" r:id="rId2"/>
    <p:sldId id="256" r:id="rId3"/>
    <p:sldId id="257" r:id="rId4"/>
    <p:sldId id="258" r:id="rId5"/>
    <p:sldId id="259" r:id="rId6"/>
    <p:sldId id="260" r:id="rId7"/>
    <p:sldId id="261" r:id="rId8"/>
    <p:sldId id="293" r:id="rId9"/>
    <p:sldId id="279" r:id="rId10"/>
    <p:sldId id="263" r:id="rId11"/>
    <p:sldId id="281" r:id="rId12"/>
    <p:sldId id="291" r:id="rId13"/>
    <p:sldId id="292" r:id="rId14"/>
    <p:sldId id="284" r:id="rId15"/>
    <p:sldId id="262" r:id="rId16"/>
    <p:sldId id="264" r:id="rId17"/>
    <p:sldId id="265" r:id="rId18"/>
    <p:sldId id="285" r:id="rId19"/>
    <p:sldId id="286" r:id="rId20"/>
    <p:sldId id="287" r:id="rId21"/>
    <p:sldId id="266" r:id="rId22"/>
    <p:sldId id="267" r:id="rId23"/>
    <p:sldId id="274" r:id="rId24"/>
    <p:sldId id="268" r:id="rId25"/>
    <p:sldId id="275" r:id="rId26"/>
    <p:sldId id="269" r:id="rId27"/>
    <p:sldId id="276" r:id="rId28"/>
    <p:sldId id="270" r:id="rId29"/>
    <p:sldId id="277" r:id="rId30"/>
    <p:sldId id="271" r:id="rId31"/>
    <p:sldId id="278" r:id="rId32"/>
    <p:sldId id="290" r:id="rId33"/>
    <p:sldId id="288" r:id="rId34"/>
    <p:sldId id="27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A8FBB4-3925-4350-A75F-267ADBBE9AA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2FEEF3-2E5A-4EC9-923A-EE1C2276238C}">
      <dgm:prSet phldrT="[Текст]" custT="1"/>
      <dgm:spPr/>
      <dgm:t>
        <a:bodyPr/>
        <a:lstStyle/>
        <a:p>
          <a:r>
            <a:rPr lang="ru-RU" sz="4000" dirty="0" smtClean="0">
              <a:solidFill>
                <a:schemeClr val="bg1"/>
              </a:solidFill>
            </a:rPr>
            <a:t>Христианство </a:t>
          </a:r>
          <a:r>
            <a:rPr lang="ru-RU" sz="3600" dirty="0" smtClean="0">
              <a:solidFill>
                <a:schemeClr val="bg1"/>
              </a:solidFill>
            </a:rPr>
            <a:t>(1млрд.чел) </a:t>
          </a:r>
          <a:endParaRPr lang="ru-RU" sz="4000" dirty="0">
            <a:solidFill>
              <a:schemeClr val="bg1"/>
            </a:solidFill>
          </a:endParaRPr>
        </a:p>
      </dgm:t>
    </dgm:pt>
    <dgm:pt modelId="{575BD6D3-DDA4-4BCA-85CE-ECBFF73A9395}" type="parTrans" cxnId="{0D209B8D-71A8-4398-B7F7-31F99E5AD846}">
      <dgm:prSet/>
      <dgm:spPr/>
      <dgm:t>
        <a:bodyPr/>
        <a:lstStyle/>
        <a:p>
          <a:endParaRPr lang="ru-RU"/>
        </a:p>
      </dgm:t>
    </dgm:pt>
    <dgm:pt modelId="{4D2BDE39-CEC3-4352-9396-93F665356F68}" type="sibTrans" cxnId="{0D209B8D-71A8-4398-B7F7-31F99E5AD846}">
      <dgm:prSet/>
      <dgm:spPr/>
      <dgm:t>
        <a:bodyPr/>
        <a:lstStyle/>
        <a:p>
          <a:endParaRPr lang="ru-RU"/>
        </a:p>
      </dgm:t>
    </dgm:pt>
    <dgm:pt modelId="{2392F7F8-AF5D-4139-ADE2-07425A6AC4E5}">
      <dgm:prSet phldrT="[Текст]" custT="1"/>
      <dgm:spPr/>
      <dgm:t>
        <a:bodyPr/>
        <a:lstStyle/>
        <a:p>
          <a:r>
            <a:rPr lang="ru-RU" sz="4000" dirty="0" smtClean="0">
              <a:solidFill>
                <a:schemeClr val="bg1"/>
              </a:solidFill>
            </a:rPr>
            <a:t>Мусульманство</a:t>
          </a:r>
          <a:r>
            <a:rPr lang="ru-RU" sz="3600" dirty="0" smtClean="0">
              <a:solidFill>
                <a:schemeClr val="bg1"/>
              </a:solidFill>
            </a:rPr>
            <a:t>(</a:t>
          </a:r>
          <a:r>
            <a:rPr lang="ru-RU" sz="3200" dirty="0" smtClean="0">
              <a:solidFill>
                <a:schemeClr val="bg1"/>
              </a:solidFill>
            </a:rPr>
            <a:t>500 млн.чел</a:t>
          </a:r>
          <a:r>
            <a:rPr lang="ru-RU" sz="3600" dirty="0" smtClean="0">
              <a:solidFill>
                <a:schemeClr val="bg1"/>
              </a:solidFill>
            </a:rPr>
            <a:t>) </a:t>
          </a:r>
          <a:endParaRPr lang="ru-RU" sz="3600" dirty="0">
            <a:solidFill>
              <a:schemeClr val="bg1"/>
            </a:solidFill>
          </a:endParaRPr>
        </a:p>
      </dgm:t>
    </dgm:pt>
    <dgm:pt modelId="{D74CCD84-9F57-428D-8677-0C39E61C5E91}" type="parTrans" cxnId="{791A422A-D2A2-46AE-B0E0-72FD46FA39D2}">
      <dgm:prSet/>
      <dgm:spPr/>
      <dgm:t>
        <a:bodyPr/>
        <a:lstStyle/>
        <a:p>
          <a:endParaRPr lang="ru-RU"/>
        </a:p>
      </dgm:t>
    </dgm:pt>
    <dgm:pt modelId="{78D31261-A460-4378-930B-6977790D147F}" type="sibTrans" cxnId="{791A422A-D2A2-46AE-B0E0-72FD46FA39D2}">
      <dgm:prSet/>
      <dgm:spPr/>
      <dgm:t>
        <a:bodyPr/>
        <a:lstStyle/>
        <a:p>
          <a:endParaRPr lang="ru-RU"/>
        </a:p>
      </dgm:t>
    </dgm:pt>
    <dgm:pt modelId="{C5011207-0499-484E-BFA2-D400BC6E4F97}">
      <dgm:prSet phldrT="[Текст]" custT="1"/>
      <dgm:spPr/>
      <dgm:t>
        <a:bodyPr/>
        <a:lstStyle/>
        <a:p>
          <a:r>
            <a:rPr lang="ru-RU" sz="4600" dirty="0" smtClean="0">
              <a:solidFill>
                <a:schemeClr val="bg1"/>
              </a:solidFill>
            </a:rPr>
            <a:t>Буддизм </a:t>
          </a:r>
          <a:r>
            <a:rPr lang="ru-RU" sz="3600" dirty="0" smtClean="0">
              <a:solidFill>
                <a:schemeClr val="bg1"/>
              </a:solidFill>
            </a:rPr>
            <a:t>(500 млн.чел)</a:t>
          </a:r>
          <a:r>
            <a:rPr lang="ru-RU" sz="3600" dirty="0" smtClean="0"/>
            <a:t> </a:t>
          </a:r>
          <a:endParaRPr lang="ru-RU" sz="3600" dirty="0"/>
        </a:p>
      </dgm:t>
    </dgm:pt>
    <dgm:pt modelId="{567C42DF-0878-4999-99D9-6555AB5EF4FC}" type="parTrans" cxnId="{9DE2E61E-8848-4BF3-BF8D-3D14312775AA}">
      <dgm:prSet/>
      <dgm:spPr/>
      <dgm:t>
        <a:bodyPr/>
        <a:lstStyle/>
        <a:p>
          <a:endParaRPr lang="ru-RU"/>
        </a:p>
      </dgm:t>
    </dgm:pt>
    <dgm:pt modelId="{E547C01F-8AC6-40F9-AFFF-597F178A78C0}" type="sibTrans" cxnId="{9DE2E61E-8848-4BF3-BF8D-3D14312775AA}">
      <dgm:prSet/>
      <dgm:spPr/>
      <dgm:t>
        <a:bodyPr/>
        <a:lstStyle/>
        <a:p>
          <a:endParaRPr lang="ru-RU"/>
        </a:p>
      </dgm:t>
    </dgm:pt>
    <dgm:pt modelId="{00C139B4-E96E-430E-827A-6D2F22F5DFF4}" type="pres">
      <dgm:prSet presAssocID="{E0A8FBB4-3925-4350-A75F-267ADBBE9A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74DF28-1164-492F-BBCF-E39841969F87}" type="pres">
      <dgm:prSet presAssocID="{472FEEF3-2E5A-4EC9-923A-EE1C2276238C}" presName="comp" presStyleCnt="0"/>
      <dgm:spPr/>
    </dgm:pt>
    <dgm:pt modelId="{57392A0D-5ADB-4750-A4F5-5068D393D944}" type="pres">
      <dgm:prSet presAssocID="{472FEEF3-2E5A-4EC9-923A-EE1C2276238C}" presName="box" presStyleLbl="node1" presStyleIdx="0" presStyleCnt="3"/>
      <dgm:spPr/>
      <dgm:t>
        <a:bodyPr/>
        <a:lstStyle/>
        <a:p>
          <a:endParaRPr lang="ru-RU"/>
        </a:p>
      </dgm:t>
    </dgm:pt>
    <dgm:pt modelId="{0E9C3178-86ED-43C0-9289-877F19D11714}" type="pres">
      <dgm:prSet presAssocID="{472FEEF3-2E5A-4EC9-923A-EE1C2276238C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A004AFD-8C16-43F2-B5A6-BE5137A14F02}" type="pres">
      <dgm:prSet presAssocID="{472FEEF3-2E5A-4EC9-923A-EE1C2276238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B5596-0719-4226-BDF8-63D0657207E0}" type="pres">
      <dgm:prSet presAssocID="{4D2BDE39-CEC3-4352-9396-93F665356F68}" presName="spacer" presStyleCnt="0"/>
      <dgm:spPr/>
    </dgm:pt>
    <dgm:pt modelId="{DF704C19-AFC3-4BA6-B3B0-FB9B5D57CCFF}" type="pres">
      <dgm:prSet presAssocID="{2392F7F8-AF5D-4139-ADE2-07425A6AC4E5}" presName="comp" presStyleCnt="0"/>
      <dgm:spPr/>
    </dgm:pt>
    <dgm:pt modelId="{B976F5AA-BCBC-4367-8861-FD56E1C1F994}" type="pres">
      <dgm:prSet presAssocID="{2392F7F8-AF5D-4139-ADE2-07425A6AC4E5}" presName="box" presStyleLbl="node1" presStyleIdx="1" presStyleCnt="3"/>
      <dgm:spPr/>
      <dgm:t>
        <a:bodyPr/>
        <a:lstStyle/>
        <a:p>
          <a:endParaRPr lang="ru-RU"/>
        </a:p>
      </dgm:t>
    </dgm:pt>
    <dgm:pt modelId="{E915D6DE-9F20-4F19-A1AE-06EA08351514}" type="pres">
      <dgm:prSet presAssocID="{2392F7F8-AF5D-4139-ADE2-07425A6AC4E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57405BE-585F-4B34-B475-717F832A9E3F}" type="pres">
      <dgm:prSet presAssocID="{2392F7F8-AF5D-4139-ADE2-07425A6AC4E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BDB45-60B8-411D-8F07-6D8BDD1B6CAA}" type="pres">
      <dgm:prSet presAssocID="{78D31261-A460-4378-930B-6977790D147F}" presName="spacer" presStyleCnt="0"/>
      <dgm:spPr/>
    </dgm:pt>
    <dgm:pt modelId="{45476BBD-5539-442F-BD7B-52C1B05265AC}" type="pres">
      <dgm:prSet presAssocID="{C5011207-0499-484E-BFA2-D400BC6E4F97}" presName="comp" presStyleCnt="0"/>
      <dgm:spPr/>
    </dgm:pt>
    <dgm:pt modelId="{E28BEE98-6AE8-4760-87BD-6BAB8CA3262C}" type="pres">
      <dgm:prSet presAssocID="{C5011207-0499-484E-BFA2-D400BC6E4F97}" presName="box" presStyleLbl="node1" presStyleIdx="2" presStyleCnt="3"/>
      <dgm:spPr/>
      <dgm:t>
        <a:bodyPr/>
        <a:lstStyle/>
        <a:p>
          <a:endParaRPr lang="ru-RU"/>
        </a:p>
      </dgm:t>
    </dgm:pt>
    <dgm:pt modelId="{B34A239E-C6F9-47B5-9734-766AAC386083}" type="pres">
      <dgm:prSet presAssocID="{C5011207-0499-484E-BFA2-D400BC6E4F9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3523D9-50D7-4259-A056-BB051F52BC07}" type="pres">
      <dgm:prSet presAssocID="{C5011207-0499-484E-BFA2-D400BC6E4F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744277-AF62-4C94-9E65-32BA8A1942FD}" type="presOf" srcId="{472FEEF3-2E5A-4EC9-923A-EE1C2276238C}" destId="{EA004AFD-8C16-43F2-B5A6-BE5137A14F02}" srcOrd="1" destOrd="0" presId="urn:microsoft.com/office/officeart/2005/8/layout/vList4#1"/>
    <dgm:cxn modelId="{A98452F1-86A9-420B-AF61-4B033D079DF5}" type="presOf" srcId="{2392F7F8-AF5D-4139-ADE2-07425A6AC4E5}" destId="{957405BE-585F-4B34-B475-717F832A9E3F}" srcOrd="1" destOrd="0" presId="urn:microsoft.com/office/officeart/2005/8/layout/vList4#1"/>
    <dgm:cxn modelId="{0D209B8D-71A8-4398-B7F7-31F99E5AD846}" srcId="{E0A8FBB4-3925-4350-A75F-267ADBBE9AA1}" destId="{472FEEF3-2E5A-4EC9-923A-EE1C2276238C}" srcOrd="0" destOrd="0" parTransId="{575BD6D3-DDA4-4BCA-85CE-ECBFF73A9395}" sibTransId="{4D2BDE39-CEC3-4352-9396-93F665356F68}"/>
    <dgm:cxn modelId="{846FD67B-EE9D-4FD9-AFD3-1CF2AAB51985}" type="presOf" srcId="{E0A8FBB4-3925-4350-A75F-267ADBBE9AA1}" destId="{00C139B4-E96E-430E-827A-6D2F22F5DFF4}" srcOrd="0" destOrd="0" presId="urn:microsoft.com/office/officeart/2005/8/layout/vList4#1"/>
    <dgm:cxn modelId="{21D7A13A-B7CC-43D0-9961-38948DBCDA87}" type="presOf" srcId="{472FEEF3-2E5A-4EC9-923A-EE1C2276238C}" destId="{57392A0D-5ADB-4750-A4F5-5068D393D944}" srcOrd="0" destOrd="0" presId="urn:microsoft.com/office/officeart/2005/8/layout/vList4#1"/>
    <dgm:cxn modelId="{654748B7-7571-49BC-8FB9-2B167E1AFE94}" type="presOf" srcId="{2392F7F8-AF5D-4139-ADE2-07425A6AC4E5}" destId="{B976F5AA-BCBC-4367-8861-FD56E1C1F994}" srcOrd="0" destOrd="0" presId="urn:microsoft.com/office/officeart/2005/8/layout/vList4#1"/>
    <dgm:cxn modelId="{97AA4057-BD0C-4C53-9384-B982015A76A4}" type="presOf" srcId="{C5011207-0499-484E-BFA2-D400BC6E4F97}" destId="{DA3523D9-50D7-4259-A056-BB051F52BC07}" srcOrd="1" destOrd="0" presId="urn:microsoft.com/office/officeart/2005/8/layout/vList4#1"/>
    <dgm:cxn modelId="{9DE2E61E-8848-4BF3-BF8D-3D14312775AA}" srcId="{E0A8FBB4-3925-4350-A75F-267ADBBE9AA1}" destId="{C5011207-0499-484E-BFA2-D400BC6E4F97}" srcOrd="2" destOrd="0" parTransId="{567C42DF-0878-4999-99D9-6555AB5EF4FC}" sibTransId="{E547C01F-8AC6-40F9-AFFF-597F178A78C0}"/>
    <dgm:cxn modelId="{791A422A-D2A2-46AE-B0E0-72FD46FA39D2}" srcId="{E0A8FBB4-3925-4350-A75F-267ADBBE9AA1}" destId="{2392F7F8-AF5D-4139-ADE2-07425A6AC4E5}" srcOrd="1" destOrd="0" parTransId="{D74CCD84-9F57-428D-8677-0C39E61C5E91}" sibTransId="{78D31261-A460-4378-930B-6977790D147F}"/>
    <dgm:cxn modelId="{4AF2B920-4E99-4F45-93C2-E0B7B151D606}" type="presOf" srcId="{C5011207-0499-484E-BFA2-D400BC6E4F97}" destId="{E28BEE98-6AE8-4760-87BD-6BAB8CA3262C}" srcOrd="0" destOrd="0" presId="urn:microsoft.com/office/officeart/2005/8/layout/vList4#1"/>
    <dgm:cxn modelId="{31F84121-3ECC-4E1C-9AC3-D82BE140DA0D}" type="presParOf" srcId="{00C139B4-E96E-430E-827A-6D2F22F5DFF4}" destId="{3B74DF28-1164-492F-BBCF-E39841969F87}" srcOrd="0" destOrd="0" presId="urn:microsoft.com/office/officeart/2005/8/layout/vList4#1"/>
    <dgm:cxn modelId="{23E9F0C5-30CF-4DE0-86D4-15CB4812F3DB}" type="presParOf" srcId="{3B74DF28-1164-492F-BBCF-E39841969F87}" destId="{57392A0D-5ADB-4750-A4F5-5068D393D944}" srcOrd="0" destOrd="0" presId="urn:microsoft.com/office/officeart/2005/8/layout/vList4#1"/>
    <dgm:cxn modelId="{366A47A7-3630-49B9-B49E-BCC2E093BEB5}" type="presParOf" srcId="{3B74DF28-1164-492F-BBCF-E39841969F87}" destId="{0E9C3178-86ED-43C0-9289-877F19D11714}" srcOrd="1" destOrd="0" presId="urn:microsoft.com/office/officeart/2005/8/layout/vList4#1"/>
    <dgm:cxn modelId="{9A194C89-B64A-440E-A41E-5277EC114C27}" type="presParOf" srcId="{3B74DF28-1164-492F-BBCF-E39841969F87}" destId="{EA004AFD-8C16-43F2-B5A6-BE5137A14F02}" srcOrd="2" destOrd="0" presId="urn:microsoft.com/office/officeart/2005/8/layout/vList4#1"/>
    <dgm:cxn modelId="{FDC54ED9-93F6-4727-8271-AFFD5915BD23}" type="presParOf" srcId="{00C139B4-E96E-430E-827A-6D2F22F5DFF4}" destId="{1B5B5596-0719-4226-BDF8-63D0657207E0}" srcOrd="1" destOrd="0" presId="urn:microsoft.com/office/officeart/2005/8/layout/vList4#1"/>
    <dgm:cxn modelId="{08BAD8FE-ACAB-4690-AA3C-8BEF3F02CC18}" type="presParOf" srcId="{00C139B4-E96E-430E-827A-6D2F22F5DFF4}" destId="{DF704C19-AFC3-4BA6-B3B0-FB9B5D57CCFF}" srcOrd="2" destOrd="0" presId="urn:microsoft.com/office/officeart/2005/8/layout/vList4#1"/>
    <dgm:cxn modelId="{E56106CA-1E60-41C5-BD98-577844311808}" type="presParOf" srcId="{DF704C19-AFC3-4BA6-B3B0-FB9B5D57CCFF}" destId="{B976F5AA-BCBC-4367-8861-FD56E1C1F994}" srcOrd="0" destOrd="0" presId="urn:microsoft.com/office/officeart/2005/8/layout/vList4#1"/>
    <dgm:cxn modelId="{CFA9BBEB-7037-46AF-95E1-F9184E670B61}" type="presParOf" srcId="{DF704C19-AFC3-4BA6-B3B0-FB9B5D57CCFF}" destId="{E915D6DE-9F20-4F19-A1AE-06EA08351514}" srcOrd="1" destOrd="0" presId="urn:microsoft.com/office/officeart/2005/8/layout/vList4#1"/>
    <dgm:cxn modelId="{C2748D76-0448-462C-8E3F-35131A7587DC}" type="presParOf" srcId="{DF704C19-AFC3-4BA6-B3B0-FB9B5D57CCFF}" destId="{957405BE-585F-4B34-B475-717F832A9E3F}" srcOrd="2" destOrd="0" presId="urn:microsoft.com/office/officeart/2005/8/layout/vList4#1"/>
    <dgm:cxn modelId="{85A5938E-680D-4684-860F-735B6475B1C0}" type="presParOf" srcId="{00C139B4-E96E-430E-827A-6D2F22F5DFF4}" destId="{B65BDB45-60B8-411D-8F07-6D8BDD1B6CAA}" srcOrd="3" destOrd="0" presId="urn:microsoft.com/office/officeart/2005/8/layout/vList4#1"/>
    <dgm:cxn modelId="{74F49ABB-FAC1-4274-AB7C-43ACAB4A6D23}" type="presParOf" srcId="{00C139B4-E96E-430E-827A-6D2F22F5DFF4}" destId="{45476BBD-5539-442F-BD7B-52C1B05265AC}" srcOrd="4" destOrd="0" presId="urn:microsoft.com/office/officeart/2005/8/layout/vList4#1"/>
    <dgm:cxn modelId="{E86C852E-191C-4FC4-9534-166C173A7646}" type="presParOf" srcId="{45476BBD-5539-442F-BD7B-52C1B05265AC}" destId="{E28BEE98-6AE8-4760-87BD-6BAB8CA3262C}" srcOrd="0" destOrd="0" presId="urn:microsoft.com/office/officeart/2005/8/layout/vList4#1"/>
    <dgm:cxn modelId="{3812B3D8-71C7-473F-B449-B06D811C5A6F}" type="presParOf" srcId="{45476BBD-5539-442F-BD7B-52C1B05265AC}" destId="{B34A239E-C6F9-47B5-9734-766AAC386083}" srcOrd="1" destOrd="0" presId="urn:microsoft.com/office/officeart/2005/8/layout/vList4#1"/>
    <dgm:cxn modelId="{320F78E3-BCE7-4C32-BFAE-DBD295455C8E}" type="presParOf" srcId="{45476BBD-5539-442F-BD7B-52C1B05265AC}" destId="{DA3523D9-50D7-4259-A056-BB051F52BC0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92A0D-5ADB-4750-A4F5-5068D393D944}">
      <dsp:nvSpPr>
        <dsp:cNvPr id="0" name=""/>
        <dsp:cNvSpPr/>
      </dsp:nvSpPr>
      <dsp:spPr>
        <a:xfrm>
          <a:off x="0" y="0"/>
          <a:ext cx="8229600" cy="1428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bg1"/>
              </a:solidFill>
            </a:rPr>
            <a:t>Христианство </a:t>
          </a:r>
          <a:r>
            <a:rPr lang="ru-RU" sz="3600" kern="1200" dirty="0" smtClean="0">
              <a:solidFill>
                <a:schemeClr val="bg1"/>
              </a:solidFill>
            </a:rPr>
            <a:t>(1млрд.чел) </a:t>
          </a:r>
          <a:endParaRPr lang="ru-RU" sz="4000" kern="1200" dirty="0">
            <a:solidFill>
              <a:schemeClr val="bg1"/>
            </a:solidFill>
          </a:endParaRPr>
        </a:p>
      </dsp:txBody>
      <dsp:txXfrm>
        <a:off x="1788794" y="0"/>
        <a:ext cx="6440805" cy="1428749"/>
      </dsp:txXfrm>
    </dsp:sp>
    <dsp:sp modelId="{0E9C3178-86ED-43C0-9289-877F19D11714}">
      <dsp:nvSpPr>
        <dsp:cNvPr id="0" name=""/>
        <dsp:cNvSpPr/>
      </dsp:nvSpPr>
      <dsp:spPr>
        <a:xfrm>
          <a:off x="142875" y="142875"/>
          <a:ext cx="1645920" cy="1142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6F5AA-BCBC-4367-8861-FD56E1C1F994}">
      <dsp:nvSpPr>
        <dsp:cNvPr id="0" name=""/>
        <dsp:cNvSpPr/>
      </dsp:nvSpPr>
      <dsp:spPr>
        <a:xfrm>
          <a:off x="0" y="1571624"/>
          <a:ext cx="8229600" cy="1428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bg1"/>
              </a:solidFill>
            </a:rPr>
            <a:t>Мусульманство</a:t>
          </a:r>
          <a:r>
            <a:rPr lang="ru-RU" sz="3600" kern="1200" dirty="0" smtClean="0">
              <a:solidFill>
                <a:schemeClr val="bg1"/>
              </a:solidFill>
            </a:rPr>
            <a:t>(</a:t>
          </a:r>
          <a:r>
            <a:rPr lang="ru-RU" sz="3200" kern="1200" dirty="0" smtClean="0">
              <a:solidFill>
                <a:schemeClr val="bg1"/>
              </a:solidFill>
            </a:rPr>
            <a:t>500 млн.чел</a:t>
          </a:r>
          <a:r>
            <a:rPr lang="ru-RU" sz="3600" kern="1200" dirty="0" smtClean="0">
              <a:solidFill>
                <a:schemeClr val="bg1"/>
              </a:solidFill>
            </a:rPr>
            <a:t>) </a:t>
          </a:r>
          <a:endParaRPr lang="ru-RU" sz="3600" kern="1200" dirty="0">
            <a:solidFill>
              <a:schemeClr val="bg1"/>
            </a:solidFill>
          </a:endParaRPr>
        </a:p>
      </dsp:txBody>
      <dsp:txXfrm>
        <a:off x="1788794" y="1571624"/>
        <a:ext cx="6440805" cy="1428749"/>
      </dsp:txXfrm>
    </dsp:sp>
    <dsp:sp modelId="{E915D6DE-9F20-4F19-A1AE-06EA08351514}">
      <dsp:nvSpPr>
        <dsp:cNvPr id="0" name=""/>
        <dsp:cNvSpPr/>
      </dsp:nvSpPr>
      <dsp:spPr>
        <a:xfrm>
          <a:off x="142875" y="1714499"/>
          <a:ext cx="1645920" cy="1142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BEE98-6AE8-4760-87BD-6BAB8CA3262C}">
      <dsp:nvSpPr>
        <dsp:cNvPr id="0" name=""/>
        <dsp:cNvSpPr/>
      </dsp:nvSpPr>
      <dsp:spPr>
        <a:xfrm>
          <a:off x="0" y="3143249"/>
          <a:ext cx="8229600" cy="1428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>
              <a:solidFill>
                <a:schemeClr val="bg1"/>
              </a:solidFill>
            </a:rPr>
            <a:t>Буддизм </a:t>
          </a:r>
          <a:r>
            <a:rPr lang="ru-RU" sz="3600" kern="1200" dirty="0" smtClean="0">
              <a:solidFill>
                <a:schemeClr val="bg1"/>
              </a:solidFill>
            </a:rPr>
            <a:t>(500 млн.чел)</a:t>
          </a: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1788794" y="3143249"/>
        <a:ext cx="6440805" cy="1428749"/>
      </dsp:txXfrm>
    </dsp:sp>
    <dsp:sp modelId="{B34A239E-C6F9-47B5-9734-766AAC386083}">
      <dsp:nvSpPr>
        <dsp:cNvPr id="0" name=""/>
        <dsp:cNvSpPr/>
      </dsp:nvSpPr>
      <dsp:spPr>
        <a:xfrm>
          <a:off x="142875" y="3286124"/>
          <a:ext cx="1645920" cy="1142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03C5EA4-2719-468B-B2F2-23F282488D74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BEE381F-CF50-4D90-B86A-457A5C1E7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8;&#1072;&#1089;&#1099;\Uchebnik_kitajskogo_yazyka_A_V_Blagaya_-_Tekst_16_34_urok.mp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s://otvet.imgsmail.ru/download/u_06b79fec3806c2f7000a98bff1bda5eb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322124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ru-RU" sz="4800" dirty="0" smtClean="0">
                <a:solidFill>
                  <a:schemeClr val="bg1"/>
                </a:solidFill>
              </a:rPr>
              <a:t>Рабство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cdn.fishki.net/upload/post/2017/05/31/2303528/3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497552" cy="499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avatars.mds.yandex.net/get-pdb/488223/829a11d4-7cba-448e-9a26-b145345ce3d4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336859" cy="474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79712" y="5733256"/>
            <a:ext cx="683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18 декабря 1865 год – отмена рабства в США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s5.pikabu.ru/post_img/big/2015/08/12/6/1439372786_1473105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13832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4211960" cy="7563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</a:t>
            </a:r>
            <a:r>
              <a:rPr lang="ru-RU" sz="5400" b="1" dirty="0" smtClean="0">
                <a:solidFill>
                  <a:schemeClr val="bg1"/>
                </a:solidFill>
              </a:rPr>
              <a:t>Расизм. </a:t>
            </a:r>
            <a:r>
              <a:rPr lang="ru-RU" sz="4000" b="1" dirty="0" smtClean="0">
                <a:solidFill>
                  <a:schemeClr val="bg1"/>
                </a:solidFill>
              </a:rPr>
              <a:t>1951 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6" name="Picture 6" descr="https://img-fotki.yandex.ru/get/6742/7537832.44/0_e084f_1455f40c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2656"/>
            <a:ext cx="4752528" cy="3346572"/>
          </a:xfrm>
          <a:prstGeom prst="rect">
            <a:avLst/>
          </a:prstGeom>
          <a:noFill/>
        </p:spPr>
      </p:pic>
      <p:pic>
        <p:nvPicPr>
          <p:cNvPr id="46084" name="Picture 4" descr="https://1.bp.blogspot.com/-uCRAYBJu7Rs/WNaDHJrd87I/AAAAAAAAAow/beXLK_I7o3MkGUtH6Q9kwf6Jn2TxGYsaQCEw/s1600/%25D0%25BF%25D1%2580%25D0%25BE%25D0%25B4%25D0%25B0%25D0%25B6%25D0%25B0%25D0%25BD%25D0%25B5%25D0%25B3%25D1%2580%25D0%25BE%25D0%25B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4464496" cy="2973601"/>
          </a:xfrm>
          <a:prstGeom prst="rect">
            <a:avLst/>
          </a:prstGeom>
          <a:noFill/>
        </p:spPr>
      </p:pic>
      <p:pic>
        <p:nvPicPr>
          <p:cNvPr id="46090" name="Picture 10" descr="http://img-fotki.yandex.ru/get/6804/7537832.43/0_e0837_f07924b0_orig"/>
          <p:cNvPicPr>
            <a:picLocks noChangeAspect="1" noChangeArrowheads="1"/>
          </p:cNvPicPr>
          <p:nvPr/>
        </p:nvPicPr>
        <p:blipFill>
          <a:blip r:embed="rId4" cstate="print"/>
          <a:srcRect l="27440" t="23464" r="23168"/>
          <a:stretch>
            <a:fillRect/>
          </a:stretch>
        </p:blipFill>
        <p:spPr bwMode="auto">
          <a:xfrm>
            <a:off x="1043608" y="908720"/>
            <a:ext cx="2527067" cy="2790057"/>
          </a:xfrm>
          <a:prstGeom prst="rect">
            <a:avLst/>
          </a:prstGeom>
          <a:noFill/>
        </p:spPr>
      </p:pic>
      <p:pic>
        <p:nvPicPr>
          <p:cNvPr id="46092" name="Picture 12" descr="Расизм в истории США или как африканцев сделали рабами"/>
          <p:cNvPicPr>
            <a:picLocks noChangeAspect="1" noChangeArrowheads="1"/>
          </p:cNvPicPr>
          <p:nvPr/>
        </p:nvPicPr>
        <p:blipFill>
          <a:blip r:embed="rId5" cstate="print"/>
          <a:srcRect r="5882" b="25225"/>
          <a:stretch>
            <a:fillRect/>
          </a:stretch>
        </p:blipFill>
        <p:spPr bwMode="auto">
          <a:xfrm>
            <a:off x="4860032" y="3861048"/>
            <a:ext cx="4032448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kievpravda.com/media/images/38477/raw/dd2d8e1540d5741bb8a1bec7bf97dcb0.jpg"/>
          <p:cNvPicPr>
            <a:picLocks noChangeAspect="1" noChangeArrowheads="1"/>
          </p:cNvPicPr>
          <p:nvPr/>
        </p:nvPicPr>
        <p:blipFill>
          <a:blip r:embed="rId2" cstate="print"/>
          <a:srcRect l="18667"/>
          <a:stretch>
            <a:fillRect/>
          </a:stretch>
        </p:blipFill>
        <p:spPr bwMode="auto">
          <a:xfrm>
            <a:off x="539552" y="404664"/>
            <a:ext cx="8157641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6696744" cy="478876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14300" dirty="0" smtClean="0">
                <a:solidFill>
                  <a:schemeClr val="bg1"/>
                </a:solidFill>
              </a:rPr>
              <a:t>Язык</a:t>
            </a:r>
            <a:br>
              <a:rPr lang="ru-RU" sz="14300" dirty="0" smtClean="0">
                <a:solidFill>
                  <a:schemeClr val="bg1"/>
                </a:solidFill>
              </a:rPr>
            </a:br>
            <a:r>
              <a:rPr lang="ru-RU" sz="6700" dirty="0" smtClean="0">
                <a:solidFill>
                  <a:schemeClr val="bg1"/>
                </a:solidFill>
              </a:rPr>
              <a:t>языковые семьи:</a:t>
            </a:r>
            <a:br>
              <a:rPr lang="ru-RU" sz="6700" dirty="0" smtClean="0">
                <a:solidFill>
                  <a:schemeClr val="bg1"/>
                </a:solidFill>
              </a:rPr>
            </a:br>
            <a:r>
              <a:rPr lang="ru-RU" sz="4400" dirty="0" smtClean="0">
                <a:solidFill>
                  <a:schemeClr val="bg1"/>
                </a:solidFill>
              </a:rPr>
              <a:t>индоевропейская китайско-тибетская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Uchebnik_kitajskogo_yazyka_A_V_Blagaya_-_Tekst_16_34_uro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 flipV="1">
            <a:off x="6516216" y="4077072"/>
            <a:ext cx="2376264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Этнос </a:t>
            </a:r>
            <a:r>
              <a:rPr lang="ru-RU" sz="3600" dirty="0" smtClean="0">
                <a:solidFill>
                  <a:schemeClr val="bg1"/>
                </a:solidFill>
              </a:rPr>
              <a:t>(атлас, стр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  <a:r>
              <a:rPr lang="ru-RU" sz="3600" dirty="0" smtClean="0">
                <a:solidFill>
                  <a:schemeClr val="bg1"/>
                </a:solidFill>
              </a:rPr>
              <a:t> 18-19)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291264" cy="53285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200" dirty="0" smtClean="0"/>
              <a:t>   	</a:t>
            </a:r>
            <a:r>
              <a:rPr lang="ru-RU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Люди, живущие на одной территории, говорящие на одном языке и имеющие одну культуру, образуют сложившуюся за длительный период устойчивую группу.</a:t>
            </a:r>
          </a:p>
          <a:p>
            <a:r>
              <a:rPr lang="ru-RU" sz="3200" b="1" dirty="0" smtClean="0"/>
              <a:t>Китайцы</a:t>
            </a:r>
          </a:p>
          <a:p>
            <a:r>
              <a:rPr lang="ru-RU" sz="3200" b="1" dirty="0" smtClean="0"/>
              <a:t>Индусы</a:t>
            </a:r>
          </a:p>
          <a:p>
            <a:r>
              <a:rPr lang="ru-RU" sz="3200" b="1" dirty="0" smtClean="0"/>
              <a:t>Американцы</a:t>
            </a:r>
          </a:p>
          <a:p>
            <a:r>
              <a:rPr lang="ru-RU" sz="3200" b="1" dirty="0" smtClean="0"/>
              <a:t>Русские</a:t>
            </a:r>
          </a:p>
          <a:p>
            <a:r>
              <a:rPr lang="ru-RU" sz="3200" b="1" dirty="0" smtClean="0"/>
              <a:t>Эскимосы, чукчи, </a:t>
            </a:r>
          </a:p>
          <a:p>
            <a:pPr>
              <a:buNone/>
            </a:pPr>
            <a:r>
              <a:rPr lang="ru-RU" sz="3200" b="1" dirty="0" smtClean="0"/>
              <a:t>   аборигены-австралийцы</a:t>
            </a:r>
          </a:p>
          <a:p>
            <a:endParaRPr lang="ru-R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ru-RU" sz="4800" dirty="0" smtClean="0">
                <a:solidFill>
                  <a:schemeClr val="bg1"/>
                </a:solidFill>
              </a:rPr>
              <a:t>Культура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435280" cy="10801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		Это сочетание материальных и духовных элементов, накопленных народами за всю историю своего существования.</a:t>
            </a:r>
            <a:endParaRPr lang="ru-RU" dirty="0"/>
          </a:p>
        </p:txBody>
      </p:sp>
      <p:pic>
        <p:nvPicPr>
          <p:cNvPr id="14340" name="Picture 4" descr="https://www.ridus.ru/_ah/img/spTbasJGzH4r4qqZTOgM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348880"/>
            <a:ext cx="6048672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two-worlds.ru/wp-content/uploads/2017/12/23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75399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s://i.pinimg.com/736x/d1/a3/f0/d1a3f06ffb8a224a9f834961550ba429.jpg"/>
          <p:cNvPicPr>
            <a:picLocks noChangeAspect="1" noChangeArrowheads="1"/>
          </p:cNvPicPr>
          <p:nvPr/>
        </p:nvPicPr>
        <p:blipFill>
          <a:blip r:embed="rId2" cstate="print"/>
          <a:srcRect l="9155" t="15854" r="17608"/>
          <a:stretch>
            <a:fillRect/>
          </a:stretch>
        </p:blipFill>
        <p:spPr bwMode="auto">
          <a:xfrm>
            <a:off x="467544" y="280450"/>
            <a:ext cx="3528392" cy="608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Picture 4" descr="https://avatars.mds.yandex.net/get-pdb/224463/32d28325-423a-4d6a-b9cc-e248113e37c5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2656"/>
            <a:ext cx="4439886" cy="610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Сколько человек проживает на Земном шаре?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7 000 000 000 человек</a:t>
            </a:r>
          </a:p>
          <a:p>
            <a:r>
              <a:rPr lang="ru-RU" dirty="0" smtClean="0"/>
              <a:t>В России?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147 000 000 человек</a:t>
            </a:r>
          </a:p>
          <a:p>
            <a:r>
              <a:rPr lang="ru-RU" dirty="0" smtClean="0"/>
              <a:t>Самая многочисленная страна?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Китай, 1 430 000 000 человек</a:t>
            </a:r>
          </a:p>
          <a:p>
            <a:r>
              <a:rPr lang="ru-RU" dirty="0" smtClean="0"/>
              <a:t>Как определяют численность населения?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Перепись </a:t>
            </a:r>
          </a:p>
          <a:p>
            <a:r>
              <a:rPr lang="ru-RU" dirty="0" smtClean="0"/>
              <a:t>Что такое естественный прирост?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Е.п. = рождаемость - смертность</a:t>
            </a:r>
          </a:p>
          <a:p>
            <a:r>
              <a:rPr lang="ru-RU" dirty="0" smtClean="0"/>
              <a:t>Где зародился человек?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Африка</a:t>
            </a:r>
          </a:p>
          <a:p>
            <a:r>
              <a:rPr lang="ru-RU" dirty="0" smtClean="0"/>
              <a:t>Почему человек мигрирует? Куда и зачем?</a:t>
            </a:r>
          </a:p>
          <a:p>
            <a:r>
              <a:rPr lang="ru-RU" dirty="0" smtClean="0"/>
              <a:t>Равномерно ли заселена наша планета?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Плотность = чел.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км2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r>
              <a:rPr lang="ru-RU" dirty="0" smtClean="0"/>
              <a:t>Проверка домашнего задания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s://wallbox.ru/resize/1600x1200/wallpapers/main2/201716/149244053058f4d5d25a04d9.63309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75307" cy="620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>
                <a:solidFill>
                  <a:schemeClr val="bg2">
                    <a:lumMod val="75000"/>
                  </a:schemeClr>
                </a:solidFill>
              </a:rPr>
              <a:t>Религии </a:t>
            </a:r>
            <a:r>
              <a:rPr lang="ru-RU" sz="4400" dirty="0" smtClean="0">
                <a:solidFill>
                  <a:schemeClr val="bg2">
                    <a:lumMod val="75000"/>
                  </a:schemeClr>
                </a:solidFill>
              </a:rPr>
              <a:t>(учебник,рис.45)</a:t>
            </a:r>
            <a:r>
              <a:rPr lang="ru-RU" sz="2200" dirty="0" smtClean="0"/>
              <a:t>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torage.needpix.com/rsynced_images/cathedral-of-christ-the-redeemer-1378489074d3E.jpg"/>
          <p:cNvPicPr>
            <a:picLocks noChangeAspect="1" noChangeArrowheads="1"/>
          </p:cNvPicPr>
          <p:nvPr/>
        </p:nvPicPr>
        <p:blipFill>
          <a:blip r:embed="rId2" cstate="print"/>
          <a:srcRect l="23296" r="22348"/>
          <a:stretch>
            <a:fillRect/>
          </a:stretch>
        </p:blipFill>
        <p:spPr bwMode="auto">
          <a:xfrm>
            <a:off x="3419872" y="188640"/>
            <a:ext cx="5544616" cy="653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5868144" cy="9723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       Православный храм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2" name="Picture 4" descr="http://www.infopole.pp.ua/wp-content/uploads/2017/12/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581128"/>
            <a:ext cx="2872650" cy="191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http://nnov.uralgrant.ru/photos/8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24744"/>
            <a:ext cx="2448272" cy="326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6" name="Picture 4" descr="https://www.tourprom.ru/site_media/images/upload/2015/11/23/poiphoto/2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9"/>
            <a:ext cx="7992888" cy="600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r>
              <a:rPr lang="ru-RU" sz="6000" dirty="0" smtClean="0"/>
              <a:t>Мечеть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i.artfile.ru/2048x1325_444173_%5bwww.ArtFile.ru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099243" cy="523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://www.islam.ru/sites/default/files/img/2017/obshestvo/ne-musulmanin-v-mechet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10090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r>
              <a:rPr lang="ru-RU" dirty="0" smtClean="0"/>
              <a:t>Буддийский храм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winallos.com/uploads/posts/2014-08/1407534857_341831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949683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img4.tourbina.ru/photos.4/5/4/3/7/2/1427345/big.photo/Tayskiy-khram-inter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56476" cy="557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Иудаизм. Синагога 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zarubezhom.com/Images/AstanaRahelSinag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128792" cy="534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s://img.lookmytrips.com/images/look7ei0/big-57e6dcdeff93677ee1043d67-58026f8d2665b-1c04rs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02035" cy="5733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860032" y="4365104"/>
            <a:ext cx="3960440" cy="180020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Народы и религии мира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http://on-desktop.com/wps/People_Children_Funny_Baby___Children_012787_.jpg"/>
          <p:cNvPicPr>
            <a:picLocks noChangeAspect="1" noChangeArrowheads="1"/>
          </p:cNvPicPr>
          <p:nvPr/>
        </p:nvPicPr>
        <p:blipFill>
          <a:blip r:embed="rId2" cstate="print"/>
          <a:srcRect l="10032" t="1338" r="36466" b="2359"/>
          <a:stretch>
            <a:fillRect/>
          </a:stretch>
        </p:blipFill>
        <p:spPr bwMode="auto">
          <a:xfrm>
            <a:off x="467544" y="620688"/>
            <a:ext cx="3024336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images.parents.mdpcdn.com/sites/parents.com/files/styles/scale_1500_1500/public/asian-baby-smiling.jpg"/>
          <p:cNvPicPr>
            <a:picLocks noChangeAspect="1" noChangeArrowheads="1"/>
          </p:cNvPicPr>
          <p:nvPr/>
        </p:nvPicPr>
        <p:blipFill>
          <a:blip r:embed="rId3" cstate="print"/>
          <a:srcRect t="-2000" r="22352"/>
          <a:stretch>
            <a:fillRect/>
          </a:stretch>
        </p:blipFill>
        <p:spPr bwMode="auto">
          <a:xfrm>
            <a:off x="4427984" y="980728"/>
            <a:ext cx="438401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://lit-yaz.ru/pars_docs/refs/38/37800/37800_html_5467aa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573016"/>
            <a:ext cx="3888432" cy="295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8892480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Индуизм. </a:t>
            </a:r>
            <a:br>
              <a:rPr lang="ru-RU" dirty="0" smtClean="0"/>
            </a:br>
            <a:r>
              <a:rPr lang="ru-RU" dirty="0" smtClean="0"/>
              <a:t>Самый большой храм в Дели </a:t>
            </a:r>
            <a:r>
              <a:rPr lang="ru-RU" dirty="0" err="1" smtClean="0"/>
              <a:t>Акшардхам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://map2city.com/wp-content/uploads/2016/05/maxresdefault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192910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://timeallnews.com/uploads/posts/2016-02/1456383424_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6130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://ts02.spac.me/tpic/83a2b91a0626b230ac1066dde6a254fa/70020597.p.0.360.0.jpg?13799412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75488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s://oboi.ws/originals/original_164_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32092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Спасибо за урок! 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6779096" cy="475523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Д.З. пар 14.</a:t>
            </a:r>
            <a:endParaRPr lang="ru-RU" sz="4000" dirty="0"/>
          </a:p>
        </p:txBody>
      </p:sp>
      <p:pic>
        <p:nvPicPr>
          <p:cNvPr id="1026" name="Picture 2" descr="http://healthvesti.com/wp-content/uploads/2014/04/17-04-2014-n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04864"/>
            <a:ext cx="7344816" cy="412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</a:rPr>
              <a:t>Расы 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283968" y="1340768"/>
            <a:ext cx="4860032" cy="4608512"/>
          </a:xfrm>
        </p:spPr>
        <p:txBody>
          <a:bodyPr/>
          <a:lstStyle/>
          <a:p>
            <a:pPr algn="ctr">
              <a:buNone/>
            </a:pPr>
            <a:r>
              <a:rPr lang="ru-RU" sz="4400" dirty="0" smtClean="0">
                <a:solidFill>
                  <a:schemeClr val="bg1"/>
                </a:solidFill>
              </a:rPr>
              <a:t>1.Экваториальная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(негроидно- австралоидная)</a:t>
            </a:r>
          </a:p>
          <a:p>
            <a:r>
              <a:rPr lang="ru-RU" dirty="0" smtClean="0"/>
              <a:t>Курчавые черные волосы</a:t>
            </a:r>
          </a:p>
          <a:p>
            <a:r>
              <a:rPr lang="ru-RU" dirty="0" smtClean="0"/>
              <a:t>Темно-коричневая кожа</a:t>
            </a:r>
          </a:p>
          <a:p>
            <a:r>
              <a:rPr lang="ru-RU" dirty="0" smtClean="0"/>
              <a:t>Карие глаза</a:t>
            </a:r>
          </a:p>
          <a:p>
            <a:r>
              <a:rPr lang="ru-RU" dirty="0" smtClean="0"/>
              <a:t>Широкий нос</a:t>
            </a:r>
          </a:p>
          <a:p>
            <a:r>
              <a:rPr lang="ru-RU" dirty="0" smtClean="0"/>
              <a:t>Утолщенные губы</a:t>
            </a:r>
          </a:p>
          <a:p>
            <a:endParaRPr lang="ru-RU" dirty="0"/>
          </a:p>
        </p:txBody>
      </p:sp>
      <p:pic>
        <p:nvPicPr>
          <p:cNvPr id="15362" name="Picture 2" descr="http://lorrye.net/images2/black-baby-hairstyles/black-baby-hairstyles-05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115959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059936" cy="54753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bg1"/>
                </a:solidFill>
              </a:rPr>
              <a:t>2.Европеоидная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Волосы волнистые или прямые разных оттенков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Светлая кожа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Глаза разных оттенков</a:t>
            </a:r>
            <a:endParaRPr lang="ru-RU" dirty="0"/>
          </a:p>
        </p:txBody>
      </p:sp>
      <p:pic>
        <p:nvPicPr>
          <p:cNvPr id="16386" name="Picture 2" descr="https://i.pinimg.com/originals/90/e0/eb/90e0ebb5b89df9f56e2fbee5036d60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248472" cy="531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476672"/>
            <a:ext cx="4136136" cy="56193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3.Монголоидная</a:t>
            </a:r>
          </a:p>
          <a:p>
            <a:r>
              <a:rPr lang="ru-RU" sz="3600" dirty="0" smtClean="0"/>
              <a:t> </a:t>
            </a:r>
            <a:r>
              <a:rPr lang="ru-RU" dirty="0" smtClean="0"/>
              <a:t>Узкие глаза</a:t>
            </a:r>
          </a:p>
          <a:p>
            <a:r>
              <a:rPr lang="ru-RU" dirty="0" smtClean="0"/>
              <a:t>Желтоватый цвет кожи</a:t>
            </a:r>
          </a:p>
          <a:p>
            <a:r>
              <a:rPr lang="ru-RU" dirty="0" smtClean="0"/>
              <a:t>Прямые темные волосы</a:t>
            </a:r>
          </a:p>
          <a:p>
            <a:r>
              <a:rPr lang="ru-RU" dirty="0" smtClean="0"/>
              <a:t>Выступающие скулы</a:t>
            </a:r>
          </a:p>
          <a:p>
            <a:endParaRPr lang="ru-RU" sz="3600" dirty="0"/>
          </a:p>
        </p:txBody>
      </p:sp>
      <p:pic>
        <p:nvPicPr>
          <p:cNvPr id="17412" name="Picture 4" descr="https://toneto.net/upload/wysiwyg/parsuk/06-13/51b951da558c8_1371099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085049" cy="590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67944" y="476672"/>
            <a:ext cx="5076056" cy="4824536"/>
          </a:xfrm>
        </p:spPr>
        <p:txBody>
          <a:bodyPr/>
          <a:lstStyle/>
          <a:p>
            <a:pPr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  3.1.Американоидную</a:t>
            </a:r>
            <a:r>
              <a:rPr lang="ru-RU" dirty="0" smtClean="0"/>
              <a:t> </a:t>
            </a:r>
            <a:r>
              <a:rPr lang="ru-RU" sz="3200" dirty="0" smtClean="0"/>
              <a:t>Американские индейцы</a:t>
            </a:r>
          </a:p>
          <a:p>
            <a:r>
              <a:rPr lang="ru-RU" sz="2800" dirty="0" smtClean="0"/>
              <a:t>Нос с горбинкой</a:t>
            </a:r>
          </a:p>
          <a:p>
            <a:r>
              <a:rPr lang="ru-RU" sz="2800" dirty="0" smtClean="0"/>
              <a:t>Темные прямые волосы</a:t>
            </a:r>
          </a:p>
          <a:p>
            <a:r>
              <a:rPr lang="ru-RU" sz="2800" dirty="0" smtClean="0"/>
              <a:t>Смуглая кожа</a:t>
            </a:r>
            <a:endParaRPr lang="ru-RU" sz="2800" dirty="0"/>
          </a:p>
        </p:txBody>
      </p:sp>
      <p:pic>
        <p:nvPicPr>
          <p:cNvPr id="18434" name="Picture 2" descr="https://hdwallpaper20.com/wp-content/uploads/2017/07/Young-dancer-in-Montana-wallpaper.jpg"/>
          <p:cNvPicPr>
            <a:picLocks noChangeAspect="1" noChangeArrowheads="1"/>
          </p:cNvPicPr>
          <p:nvPr/>
        </p:nvPicPr>
        <p:blipFill>
          <a:blip r:embed="rId2" cstate="print"/>
          <a:srcRect r="8868"/>
          <a:stretch>
            <a:fillRect/>
          </a:stretch>
        </p:blipFill>
        <p:spPr bwMode="auto">
          <a:xfrm>
            <a:off x="251520" y="404664"/>
            <a:ext cx="3772047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r>
              <a:rPr lang="ru-RU" dirty="0" smtClean="0"/>
              <a:t>Метисы, </a:t>
            </a:r>
            <a:r>
              <a:rPr lang="ru-RU" dirty="0" err="1" smtClean="0"/>
              <a:t>мулаты,самбо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andaland.kz/uploads/FILES/638/638828ae0003659b22e5c7c323d6af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1954177" cy="2736304"/>
          </a:xfrm>
          <a:prstGeom prst="rect">
            <a:avLst/>
          </a:prstGeom>
          <a:noFill/>
        </p:spPr>
      </p:pic>
      <p:pic>
        <p:nvPicPr>
          <p:cNvPr id="2052" name="Picture 4" descr="https://pandaland.kz/uploads/FILES/09a/09ad23768e71497895dbcf80b9b2c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861048"/>
            <a:ext cx="1944470" cy="2722712"/>
          </a:xfrm>
          <a:prstGeom prst="rect">
            <a:avLst/>
          </a:prstGeom>
          <a:noFill/>
        </p:spPr>
      </p:pic>
      <p:pic>
        <p:nvPicPr>
          <p:cNvPr id="2054" name="Picture 6" descr="http://s.zefirka.net/images/2016-11-18/krasivye-deti-metisy-ot-par-raznyx-nacionalnostej/krasivye-deti-metisy-ot-par-raznyx-nacionalnostej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24744"/>
            <a:ext cx="2016224" cy="2688299"/>
          </a:xfrm>
          <a:prstGeom prst="rect">
            <a:avLst/>
          </a:prstGeom>
          <a:noFill/>
        </p:spPr>
      </p:pic>
      <p:pic>
        <p:nvPicPr>
          <p:cNvPr id="2056" name="Picture 8" descr="http://itd0.mycdn.me/image?id=867738704909&amp;t=20&amp;plc=WEB&amp;tkn=*GedTAv7MYfoJVnlNNOnHM86g_g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933056"/>
            <a:ext cx="2088232" cy="2610290"/>
          </a:xfrm>
          <a:prstGeom prst="rect">
            <a:avLst/>
          </a:prstGeom>
          <a:noFill/>
        </p:spPr>
      </p:pic>
      <p:pic>
        <p:nvPicPr>
          <p:cNvPr id="2058" name="Picture 10" descr="https://webscannotes.com/wp-content/uploads/2018/01/gallery-in-bangla-human-anatomy-diagram-gallery-muslim-baby-girl-names-2016-in-bangla-human-anatomy-diagram-best-top-ideas-on-pinterest-be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76672"/>
            <a:ext cx="2809791" cy="1872208"/>
          </a:xfrm>
          <a:prstGeom prst="rect">
            <a:avLst/>
          </a:prstGeom>
          <a:noFill/>
        </p:spPr>
      </p:pic>
      <p:pic>
        <p:nvPicPr>
          <p:cNvPr id="2060" name="Picture 12" descr="http://mtdata.ru/u25/photoEB49/20125926964-0/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2420888"/>
            <a:ext cx="2808312" cy="4216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8" name="Picture 4" descr="https://media2.nekropole.info/2016/02/Verdzibas-atcelsana-AS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188381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291</TotalTime>
  <Words>201</Words>
  <Application>Microsoft Office PowerPoint</Application>
  <PresentationFormat>Экран (4:3)</PresentationFormat>
  <Paragraphs>65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Бумажная</vt:lpstr>
      <vt:lpstr>Презентация PowerPoint</vt:lpstr>
      <vt:lpstr>Проверка домашнего задания</vt:lpstr>
      <vt:lpstr>Народы и религии мира </vt:lpstr>
      <vt:lpstr>Расы </vt:lpstr>
      <vt:lpstr>Презентация PowerPoint</vt:lpstr>
      <vt:lpstr>Презентация PowerPoint</vt:lpstr>
      <vt:lpstr>Презентация PowerPoint</vt:lpstr>
      <vt:lpstr>Метисы, мулаты,самбо.</vt:lpstr>
      <vt:lpstr>Презентация PowerPoint</vt:lpstr>
      <vt:lpstr>Рабство </vt:lpstr>
      <vt:lpstr>Презентация PowerPoint</vt:lpstr>
      <vt:lpstr>Презентация PowerPoint</vt:lpstr>
      <vt:lpstr>  Расизм. 1951 г.</vt:lpstr>
      <vt:lpstr>Презентация PowerPoint</vt:lpstr>
      <vt:lpstr> Язык языковые семьи: индоевропейская китайско-тибетская</vt:lpstr>
      <vt:lpstr>Этнос (атлас, стр. 18-19)</vt:lpstr>
      <vt:lpstr>Культура  </vt:lpstr>
      <vt:lpstr>Презентация PowerPoint</vt:lpstr>
      <vt:lpstr>Презентация PowerPoint</vt:lpstr>
      <vt:lpstr>Презентация PowerPoint</vt:lpstr>
      <vt:lpstr>Религии (учебник,рис.45) </vt:lpstr>
      <vt:lpstr>        Православный храм </vt:lpstr>
      <vt:lpstr>Презентация PowerPoint</vt:lpstr>
      <vt:lpstr>Мечеть </vt:lpstr>
      <vt:lpstr>Презентация PowerPoint</vt:lpstr>
      <vt:lpstr>Буддийский храм </vt:lpstr>
      <vt:lpstr>Презентация PowerPoint</vt:lpstr>
      <vt:lpstr>Иудаизм. Синагога </vt:lpstr>
      <vt:lpstr>Презентация PowerPoint</vt:lpstr>
      <vt:lpstr>Индуизм.  Самый большой храм в Дели Акшардхам.</vt:lpstr>
      <vt:lpstr>Презентация PowerPoint</vt:lpstr>
      <vt:lpstr>Презентация PowerPoint</vt:lpstr>
      <vt:lpstr>Презентация PowerPoint</vt:lpstr>
      <vt:lpstr>Спасибо за урок!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Проверка домашнего задания</dc:title>
  <dc:creator>user</dc:creator>
  <cp:lastModifiedBy>Школа</cp:lastModifiedBy>
  <cp:revision>17</cp:revision>
  <dcterms:created xsi:type="dcterms:W3CDTF">2018-11-11T09:38:55Z</dcterms:created>
  <dcterms:modified xsi:type="dcterms:W3CDTF">2018-11-13T06:23:29Z</dcterms:modified>
</cp:coreProperties>
</file>