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57" r:id="rId4"/>
    <p:sldId id="284" r:id="rId5"/>
    <p:sldId id="266" r:id="rId6"/>
    <p:sldId id="267" r:id="rId7"/>
    <p:sldId id="283" r:id="rId8"/>
    <p:sldId id="285" r:id="rId9"/>
    <p:sldId id="258" r:id="rId10"/>
    <p:sldId id="286" r:id="rId11"/>
    <p:sldId id="287" r:id="rId12"/>
    <p:sldId id="288" r:id="rId13"/>
    <p:sldId id="262" r:id="rId14"/>
    <p:sldId id="261" r:id="rId15"/>
    <p:sldId id="269" r:id="rId16"/>
    <p:sldId id="268" r:id="rId17"/>
    <p:sldId id="263" r:id="rId18"/>
    <p:sldId id="260" r:id="rId19"/>
    <p:sldId id="293" r:id="rId20"/>
    <p:sldId id="272" r:id="rId21"/>
    <p:sldId id="273" r:id="rId22"/>
    <p:sldId id="294" r:id="rId23"/>
    <p:sldId id="280" r:id="rId24"/>
    <p:sldId id="275" r:id="rId25"/>
    <p:sldId id="289" r:id="rId26"/>
    <p:sldId id="290" r:id="rId27"/>
    <p:sldId id="291" r:id="rId28"/>
    <p:sldId id="276" r:id="rId29"/>
    <p:sldId id="292" r:id="rId30"/>
    <p:sldId id="277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01E27-575A-4271-87C2-C5E29AD559A0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A8CD-5740-4642-B120-D04F70BC2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A8CD-5740-4642-B120-D04F70BC2D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5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A8CD-5740-4642-B120-D04F70BC2DB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6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4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5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3B7-E47D-4BF0-8B36-809FC19D75C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3284984"/>
            <a:ext cx="4706104" cy="3458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412744" cy="3458334"/>
          </a:xfrm>
          <a:prstGeom prst="rect">
            <a:avLst/>
          </a:prstGeom>
        </p:spPr>
      </p:pic>
      <p:pic>
        <p:nvPicPr>
          <p:cNvPr id="5" name="Рисунок 4" descr="https://www.basik.ru/images/moms_and_babies/shor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" y="0"/>
            <a:ext cx="470610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reempics.com/img/picture/Jun/04/5e3a278d95af9ad5d9b6e699b4bb0e27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1274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9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ccoo.ru/wp-content/uploads/2017/01/275ece47e10ddac918db3d0e0489845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"/>
            <a:ext cx="4283967" cy="329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basetop.ru/wp-content/uploads/2016/12/detian___ban_play_falls-960x600.jpg.pagespeed.ce.gLhtGg9Gc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01851"/>
            <a:ext cx="4499991" cy="35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allperz.com/wp-content/uploads/2016/10/20/wallperz.com-20161020212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301851"/>
            <a:ext cx="4628768" cy="35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856"/>
            <a:ext cx="4860032" cy="32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Экология изучает растения и животных, включая людей, которые живут вместе, влияют друг на друга и на окружающую среду. 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</a:rPr>
              <a:t>- Экологическая безопасность – это защита от вредного воздействия загрязнённой окружающей среды.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62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дельфин, рыба,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выбросивши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берег, – последствия загрязнения моря отходами химического производства.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recensor.ru/wp-content/uploads/2016/04/E%60kologicheskaya-katastrofa-na-Rey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376"/>
            <a:ext cx="403244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co-kuban.ru/images/2014/07/15/4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1376"/>
            <a:ext cx="3886944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9355.ru/articles/2014/20/pict%2020/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919"/>
            <a:ext cx="5400599" cy="234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Водоемы, покрытые нефтью, – последствия аварий на нефтепроводе.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ndecosystems.ru/uploaded/Mex_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4" y="1368516"/>
            <a:ext cx="4211960" cy="23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b.ru/misc/i/gallery/25549/5701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82" y="1204103"/>
            <a:ext cx="3873698" cy="26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tina.news.mail.ru/pic/b6/95/image14225651_32072bd91c765117a949511dd34832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3853219"/>
            <a:ext cx="4211960" cy="26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6040a5f3a8a458c48c1ef87241a954e5&amp;n=33&amp;h=215&amp;w=28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82" y="4077073"/>
            <a:ext cx="3873698" cy="244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5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Заводы, фабрики, автомобили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наносят непоправимый вред воздуху, которым вы дышите.</a:t>
            </a:r>
            <a:endParaRPr lang="ru-RU" sz="2800" dirty="0"/>
          </a:p>
        </p:txBody>
      </p:sp>
      <p:pic>
        <p:nvPicPr>
          <p:cNvPr id="3" name="Рисунок 2" descr="https://static.tildacdn.com/tild6433-3834-4334-a439-393661333865/536_658_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" y="1580768"/>
            <a:ext cx="4098033" cy="235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rkaim-music.ru/uploads/posts/2014-11/1416477429_y_ba5145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1600200"/>
            <a:ext cx="3771900" cy="233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egkopolezno.ru/wp-content/uploads/2016/09/ekologicheskaya-katastrofa_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3" y="4114800"/>
            <a:ext cx="4104888" cy="24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ki.ua/sites/default/files/styles/full_width_article_img/public/vrednye_vybrosy_avtomobiley.jpg?itok=Hx5uIor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4114800"/>
            <a:ext cx="3771900" cy="241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1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лесов приводит к высыханию и ухудшению качества почвы, изменению климата. </a:t>
            </a:r>
          </a:p>
        </p:txBody>
      </p:sp>
      <p:pic>
        <p:nvPicPr>
          <p:cNvPr id="3" name="Рисунок 2" descr="http://ppt4web.ru/images/50/3030/640/img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401116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newtheory.ru/wp-content/uploads/2016/11/%D0%BF%D1%80%D0%BE%D0%B1%D0%BB%D0%B5%D0%BC%D0%B0-%D0%B2%D1%8B%D1%80%D1%83%D0%B1%D0%BA%D0%B8-%D0%BB%D0%B5%D1%81%D0%BE%D0%B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1087"/>
            <a:ext cx="3981450" cy="237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.jimcdn.com/app/cms/image/transf/none/path/s5144ef7f255122c4/image/i29dcd5256e3595d3/version/1457593034/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1919"/>
            <a:ext cx="3983350" cy="259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adumka.ru/images/815970_svedenie-lesov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590550" y="1411919"/>
            <a:ext cx="3981450" cy="2593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7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188640"/>
            <a:ext cx="8229600" cy="140083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и бытовые отходы очень быстро накапливаются, но очень медленно разлагаются. </a:t>
            </a:r>
          </a:p>
        </p:txBody>
      </p:sp>
      <p:pic>
        <p:nvPicPr>
          <p:cNvPr id="3" name="Рисунок 2" descr="http://www.kazan-day.ru/www/news/2014/6/10153250.7607236_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8164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3dbea734b7ceef9773dccbd951790395&amp;n=33&amp;h=215&amp;w=3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816424" cy="252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ucrazy.ru/files/i/2009.4.24/1240546044_1240471225_earth_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6437"/>
            <a:ext cx="4536504" cy="223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1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лесные пожары? Ведь долго затягивает природа свои раны.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entral-media.ru/upload/images/images/2009-08-26/20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98776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ctivatica.org/uploads/images/.thumbs/x/thumb_uploads_images_BlogPost_1848_6f6f2f68c3cbc3f726fa048c910b2123_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48" y="4087812"/>
            <a:ext cx="4561932" cy="258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los-buryatyi.ru/wp-content/uploads/2015/05/des-gori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2" y="1590641"/>
            <a:ext cx="4248472" cy="231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6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2" y="34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нужна ли природе помощь человека?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загрязняется окружающая среда?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говорим, что природа в опасности? Объясните.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playcast.ru/uploads/2012/01/23/303060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331236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332656"/>
            <a:ext cx="7056784" cy="645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боль мы причиняем,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хамим земле родной,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теплом нам отвечает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ждёт с повинной головой.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Леса, луга, угодья, реки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Поистине красивы и нежны,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Сопровождали нас, преодолев столетия,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взошли людей ростки.</a:t>
            </a:r>
            <a:b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Над волнами чайки кружат,</a:t>
            </a:r>
          </a:p>
          <a:p>
            <a:pPr marL="0" indent="0">
              <a:buNone/>
            </a:pPr>
            <a:r>
              <a:rPr lang="ru-RU" dirty="0"/>
              <a:t>Полетим за ними дружно.</a:t>
            </a:r>
          </a:p>
          <a:p>
            <a:pPr marL="0" indent="0">
              <a:buNone/>
            </a:pPr>
            <a:r>
              <a:rPr lang="ru-RU" dirty="0"/>
              <a:t>Брызги пены, шум прибоя,</a:t>
            </a:r>
          </a:p>
          <a:p>
            <a:pPr marL="0" indent="0">
              <a:buNone/>
            </a:pPr>
            <a:r>
              <a:rPr lang="ru-RU" dirty="0"/>
              <a:t>А над морем - мы с тобою! </a:t>
            </a:r>
          </a:p>
          <a:p>
            <a:pPr marL="0" indent="0">
              <a:buNone/>
            </a:pPr>
            <a:r>
              <a:rPr lang="ru-RU" dirty="0"/>
              <a:t> Мы теперь плывём по морю</a:t>
            </a:r>
          </a:p>
          <a:p>
            <a:pPr marL="0" indent="0">
              <a:buNone/>
            </a:pPr>
            <a:r>
              <a:rPr lang="ru-RU" dirty="0"/>
              <a:t>И резвимся на просторе.</a:t>
            </a:r>
          </a:p>
          <a:p>
            <a:pPr marL="0" indent="0">
              <a:buNone/>
            </a:pPr>
            <a:r>
              <a:rPr lang="ru-RU" dirty="0"/>
              <a:t>Веселее загребай</a:t>
            </a:r>
          </a:p>
          <a:p>
            <a:pPr marL="0" indent="0">
              <a:buNone/>
            </a:pPr>
            <a:r>
              <a:rPr lang="ru-RU" dirty="0"/>
              <a:t>И дельфинов догоняй. </a:t>
            </a:r>
          </a:p>
          <a:p>
            <a:pPr marL="0" indent="0">
              <a:buNone/>
            </a:pPr>
            <a:r>
              <a:rPr lang="ru-RU" dirty="0"/>
              <a:t>Поглядите: чайки важно</a:t>
            </a:r>
          </a:p>
          <a:p>
            <a:pPr marL="0" indent="0">
              <a:buNone/>
            </a:pPr>
            <a:r>
              <a:rPr lang="ru-RU" dirty="0"/>
              <a:t>Ходят по морскому пляжу. </a:t>
            </a:r>
          </a:p>
          <a:p>
            <a:pPr marL="0" indent="0">
              <a:buNone/>
            </a:pPr>
            <a:r>
              <a:rPr lang="ru-RU" dirty="0"/>
              <a:t>Сядьте, дети на песок,</a:t>
            </a:r>
          </a:p>
          <a:p>
            <a:pPr marL="0" indent="0">
              <a:buNone/>
            </a:pPr>
            <a:r>
              <a:rPr lang="ru-RU" dirty="0"/>
              <a:t>Продолжаем наш урок. 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 descr="http://justclickit.ru/flash/mult/mult%20(933)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456384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Стр. 31 – 32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hotoshopia.ru/clipart/data/1325/medium/1442890789599_photoshopia_r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76064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7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объединение 3"/>
          <p:cNvSpPr/>
          <p:nvPr/>
        </p:nvSpPr>
        <p:spPr>
          <a:xfrm>
            <a:off x="3203848" y="1600200"/>
            <a:ext cx="2736304" cy="20448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вредных веществ в организм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</a:t>
            </a:r>
            <a:endParaRPr lang="ru-RU" sz="24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5961464" y="3052537"/>
            <a:ext cx="2304256" cy="2304256"/>
          </a:xfrm>
          <a:prstGeom prst="triangle">
            <a:avLst>
              <a:gd name="adj" fmla="val 49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5400000">
            <a:off x="899593" y="3055992"/>
            <a:ext cx="2304253" cy="230425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600200"/>
            <a:ext cx="2016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Продукты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питания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1" y="3823394"/>
            <a:ext cx="25922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Воздух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82339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Вода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 descr="http://image.shutterstock.com/z/stock-vector-cute-boy-cartoon-thinking-1630376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 bwMode="auto">
          <a:xfrm>
            <a:off x="3491881" y="3734048"/>
            <a:ext cx="2304255" cy="2935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57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(проведение опыта по очистке воды)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fs00.infourok.ru/images/doc/115/135675/hello_html_m48d2f9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1988840"/>
            <a:ext cx="478345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57449"/>
              </p:ext>
            </p:extLst>
          </p:nvPr>
        </p:nvGraphicFramePr>
        <p:xfrm>
          <a:off x="457200" y="1112520"/>
          <a:ext cx="8229600" cy="537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96120082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344359416"/>
                    </a:ext>
                  </a:extLst>
                </a:gridCol>
              </a:tblGrid>
              <a:tr h="115475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Сортируя мусор,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бережёшь чистый воздух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2248882"/>
                  </a:ext>
                </a:extLst>
              </a:tr>
              <a:tr h="94703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Починив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подтекающий кран,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узнаёшь, как её беречь.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550473"/>
                  </a:ext>
                </a:extLst>
              </a:tr>
              <a:tr h="137472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Покупая товары со знаком  вторичной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переработки упаковки,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Даёшь возможность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снова сделать полезные вещи.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462809"/>
                  </a:ext>
                </a:extLst>
              </a:tr>
              <a:tr h="51934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Изучая природу,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сохраняешь леса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809598"/>
                  </a:ext>
                </a:extLst>
              </a:tr>
              <a:tr h="137472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0храняя растения,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бережёшь чистую воду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690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1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загрязнённого воздуха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дорогу, где автомобилей меньше, а зелени больше.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останавливайся возле автомобиля с работающим двигателем.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Охраняя растения, сбережёшь чистый воздух.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загрязнённой воды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купаться возле промышленных стоков.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 только кипячёную воду.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Очищай воду в домашних условиях с помощью специальных бытовых фильтров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продуктов питания, содержащих загрязняющие вещества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собирай ягоды и грибы недалеко от автомобильных дорог, свалок и промышленных предприятий.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тщательно мой овощи и фрукты.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ешь рыбу, выловленную в загрязнённой реке.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открыли для себя на уроке?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цепь загрязнения?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экологическая безопасность?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экологические проблемы возникают на Земле?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научились сегодня на уроке?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712968" cy="33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  <a:tabLst>
                <a:tab pos="3419475" algn="l"/>
              </a:tabLs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6336704" cy="584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…Ты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человек, любя природу,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иногда её жалей.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увеселительных походах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растопчи её полей!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жги её напропалую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исчерпывай до дна.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помни истину простую:</a:t>
            </a:r>
          </a:p>
          <a:p>
            <a:pPr indent="2286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много, а она – одна!</a:t>
            </a:r>
          </a:p>
          <a:p>
            <a:pPr indent="228600" algn="ctr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уберечься от удара молнии?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отравления растениями и грибами?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укуса змеи? Что делать если она всё-такт укусила?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безопасности нужно соблюдать при общении с собакой и кошкой?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Учебник, с. 31 – 36 (ответить на вопросы);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с. 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clipartfinders.com/clipart/173/polish-chicken-baby-183-pygmy-sperm-whale-starship-troopers-arachnid--17375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7"/>
          <a:stretch/>
        </p:blipFill>
        <p:spPr bwMode="auto">
          <a:xfrm>
            <a:off x="1691680" y="2924944"/>
            <a:ext cx="5939155" cy="3477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e9b/00088692-fd2e49cb/3/640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ubrovinskaya.vagayobr.ru/wp-content/uploads/2016/05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44827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2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Воздух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93096" cy="46085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без него не сможешь жить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есть, ни пить, ни говорить.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даже, честно говоря,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Разжечь не сможешь ты огня…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не замечаем,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 нём не говорим.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мы его вдыхаем –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ведь нам необходим</a:t>
            </a:r>
            <a:endParaRPr lang="ru-RU" sz="2400" dirty="0"/>
          </a:p>
        </p:txBody>
      </p:sp>
      <p:pic>
        <p:nvPicPr>
          <p:cNvPr id="5" name="Объект 4" descr="Загадки про воздух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6" y="1628800"/>
            <a:ext cx="4536504" cy="429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2880320" cy="7200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394720" cy="54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туча, и туман,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ручей, и океан,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летаю, и бегу,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стеклянной быть могу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говорим: она течёт;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говорим: она играет;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бежит всегда вперёд,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никуда не убегает.  </a:t>
            </a:r>
          </a:p>
        </p:txBody>
      </p:sp>
      <p:pic>
        <p:nvPicPr>
          <p:cNvPr id="5" name="Объект 4" descr="http://www.vodoobmen.ru/picts/water%20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536503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5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3744416" cy="77968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почва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538736" cy="518457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начала, ни конца,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затылка, ни лица.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все, и млад и стар,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- большущий шар.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мир кормлю,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 ем.</a:t>
            </a:r>
          </a:p>
          <a:p>
            <a:endParaRPr lang="ru-RU" dirty="0"/>
          </a:p>
        </p:txBody>
      </p:sp>
      <p:pic>
        <p:nvPicPr>
          <p:cNvPr id="5" name="Объект 4" descr="http://assets.podomatic.net/ts/ce/d4/56/sadhguru/1400x1400_1007403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6576"/>
            <a:ext cx="4331528" cy="44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tabLst>
                <a:tab pos="2857500" algn="l"/>
              </a:tabLst>
            </a:pP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tabLst>
                <a:tab pos="28575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x-none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x-non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мой дар, моё ученье.	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tabLst>
                <a:tab pos="2857500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x-none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x-non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забудь, ты сам моё творенье!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x-none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x-non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 за дань: я не раба.	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x-none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x-non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с тобой одна судьба</a:t>
            </a:r>
            <a:r>
              <a:rPr lang="x-none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природа связывает свою жизнь с жизнью человека?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Без чего не возможно жить на земле?</a:t>
            </a: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Tx/>
              <a:buChar char="-"/>
              <a:tabLst>
                <a:tab pos="28575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понимаете слово экология?</a:t>
            </a:r>
          </a:p>
          <a:p>
            <a:pPr marL="457200" indent="-457200">
              <a:lnSpc>
                <a:spcPct val="105000"/>
              </a:lnSpc>
              <a:spcAft>
                <a:spcPts val="0"/>
              </a:spcAft>
              <a:buFontTx/>
              <a:buChar char="-"/>
              <a:tabLst>
                <a:tab pos="2857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какой темой мы будем сегодня работать?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человек влияет своей деятельностью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что такое «Экологическая безопасность».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откуда из окружающей среды к нам в организм попадают вредные вещества.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правилами личной экологической безопасности и как нужно их выполнять.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desktopwallpapers.org.ua/pic/201309/1400x1050/desktopwallpapers.org.ua-2949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7638"/>
            <a:ext cx="6840759" cy="496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575</Words>
  <Application>Microsoft Office PowerPoint</Application>
  <PresentationFormat>Экран (4:3)</PresentationFormat>
  <Paragraphs>127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«Экологическая безопасность»      3 класс</vt:lpstr>
      <vt:lpstr>Презентация PowerPoint</vt:lpstr>
      <vt:lpstr>Проверка домашнего задания</vt:lpstr>
      <vt:lpstr>      Воздух</vt:lpstr>
      <vt:lpstr>              Вода</vt:lpstr>
      <vt:lpstr>   Земля, почва</vt:lpstr>
      <vt:lpstr>Презентация PowerPoint</vt:lpstr>
      <vt:lpstr>Задачи </vt:lpstr>
      <vt:lpstr>Планета Земля</vt:lpstr>
      <vt:lpstr>Презентация PowerPoint</vt:lpstr>
      <vt:lpstr>Презентация PowerPoint</vt:lpstr>
      <vt:lpstr>Презентация PowerPoint</vt:lpstr>
      <vt:lpstr> Кит, дельфин, рыба, выбросившиеся на берег, – последствия загрязнения моря отходами химического производства. </vt:lpstr>
      <vt:lpstr>Водоемы, покрытые нефтью, – последствия аварий на нефтепроводе. </vt:lpstr>
      <vt:lpstr>Заводы, фабрики, автомобили наносят непоправимый вред воздуху, которым вы дышите.</vt:lpstr>
      <vt:lpstr>Уничтожение лесов приводит к высыханию и ухудшению качества почвы, изменению климата. </vt:lpstr>
      <vt:lpstr>Мусор и бытовые отходы очень быстро накапливаются, но очень медленно разлагаются. </vt:lpstr>
      <vt:lpstr>А лесные пожары? Ведь долго затягивает природа свои раны. </vt:lpstr>
      <vt:lpstr>Работа в группах</vt:lpstr>
      <vt:lpstr>Физкультминутка</vt:lpstr>
      <vt:lpstr>Работа по учебнику</vt:lpstr>
      <vt:lpstr>Схема поступления вредных веществ в организм человека.</vt:lpstr>
      <vt:lpstr>Практическая работа (проведение опыта по очистке воды)</vt:lpstr>
      <vt:lpstr>Работа в парах</vt:lpstr>
      <vt:lpstr>Как защититься от загрязнённого воздуха</vt:lpstr>
      <vt:lpstr>Как защититься от загрязнённой воды</vt:lpstr>
      <vt:lpstr>Как защититься от продуктов питания, содержащих загрязняющие вещества</vt:lpstr>
      <vt:lpstr>Итог урока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scool</dc:creator>
  <cp:lastModifiedBy>scool</cp:lastModifiedBy>
  <cp:revision>47</cp:revision>
  <dcterms:created xsi:type="dcterms:W3CDTF">2016-11-15T05:15:51Z</dcterms:created>
  <dcterms:modified xsi:type="dcterms:W3CDTF">2017-05-05T05:00:40Z</dcterms:modified>
</cp:coreProperties>
</file>