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7" r:id="rId4"/>
    <p:sldId id="262" r:id="rId5"/>
    <p:sldId id="265" r:id="rId6"/>
    <p:sldId id="257" r:id="rId7"/>
    <p:sldId id="258" r:id="rId8"/>
    <p:sldId id="263" r:id="rId9"/>
    <p:sldId id="259" r:id="rId10"/>
    <p:sldId id="260" r:id="rId11"/>
    <p:sldId id="261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CE0D-61CE-4CE5-8C1C-F70316A18B5E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7C94-2396-474D-9B5A-931424723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CE0D-61CE-4CE5-8C1C-F70316A18B5E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7C94-2396-474D-9B5A-931424723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CE0D-61CE-4CE5-8C1C-F70316A18B5E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7C94-2396-474D-9B5A-931424723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CE0D-61CE-4CE5-8C1C-F70316A18B5E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7C94-2396-474D-9B5A-931424723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CE0D-61CE-4CE5-8C1C-F70316A18B5E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7C94-2396-474D-9B5A-931424723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CE0D-61CE-4CE5-8C1C-F70316A18B5E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7C94-2396-474D-9B5A-931424723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CE0D-61CE-4CE5-8C1C-F70316A18B5E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7C94-2396-474D-9B5A-931424723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CE0D-61CE-4CE5-8C1C-F70316A18B5E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7C94-2396-474D-9B5A-931424723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CE0D-61CE-4CE5-8C1C-F70316A18B5E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7C94-2396-474D-9B5A-931424723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CE0D-61CE-4CE5-8C1C-F70316A18B5E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7C94-2396-474D-9B5A-931424723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CE0D-61CE-4CE5-8C1C-F70316A18B5E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7C94-2396-474D-9B5A-931424723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3CE0D-61CE-4CE5-8C1C-F70316A18B5E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47C94-2396-474D-9B5A-931424723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857364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Воспитание детей с учетом их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гендерных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особенностей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9" descr="C:\Users\User\Desktop\гендерн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429000"/>
            <a:ext cx="4143404" cy="2930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714752"/>
            <a:ext cx="32147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Девочки с Венеры: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того чтобы доверять близким и испытывать уверенность в себе, девочкам прежде всего необходима забота, понимание и уважение.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428604"/>
            <a:ext cx="34290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Мальчики с Марса: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того чтобы заботиться о других и испытывать побуждение к деятельности, мальчикам прежде всего необходимо доверие, приятие и одобрение.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C:\Users\User\Desktop\гендерн\довер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857628"/>
            <a:ext cx="3218134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3000396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714356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Семья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- это самый древний и важный институт воспитания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71678"/>
            <a:ext cx="6357982" cy="4351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3571876"/>
            <a:ext cx="835824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Никогда не забывайте, что перед вами не просто ребенок, а мальчик или девочка с присущими им особенностями восприятия, мышления, эмоций. Воспитывать, обучать и даже любить их надо по-разному.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обязательно очень любить.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57166"/>
            <a:ext cx="52863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714620"/>
            <a:ext cx="33575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(от латинского "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secare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" - разделять, делиться)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первоначально относится ни к чему иному, как разделению человеческой расы на две группы: женщин и мужчин.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индивидуум принадлежит к одной из этих групп, к одному из двух полов. Человек является существом либо женского, либо мужского пола.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2714620"/>
            <a:ext cx="32147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Гендер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(от лат.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genus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"род")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социальный пол, определяющий поведение человека в обществе и то, как это поведение воспринимается.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полоролевое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поведение, которое определяет отношение с другими людьми: друзьями, коллегами, одноклассниками, родителями, случайными прохожими и т.д.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User\Desktop\гендерн\ь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85728"/>
            <a:ext cx="285752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User\Desktop\гендерн\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321471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714356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Arial" pitchFamily="34" charset="0"/>
                <a:cs typeface="Arial" pitchFamily="34" charset="0"/>
              </a:rPr>
              <a:t>С самого раннего детства мы, взрослые, сознательно или нет, готовим ребенка к выполнению половой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роли.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643446"/>
            <a:ext cx="3217761" cy="2009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285992"/>
            <a:ext cx="3249300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714884"/>
            <a:ext cx="3071834" cy="1909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 descr="H:\гендер\вид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285992"/>
            <a:ext cx="2774427" cy="2118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785794"/>
            <a:ext cx="83582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 возрасту 2-3 лет дети начинают понимать, что они либо девочка, либо мальчик, и обозначают себя соответствующим  образом.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:\гендер\вид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285968"/>
            <a:ext cx="4572032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гендер\вид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928802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«Мальчики с Марса, девочки с Венеры»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1" descr="C:\Users\User\Desktop\гендерн\с вене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786058"/>
            <a:ext cx="4572032" cy="3535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6"/>
            <a:ext cx="30718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Девочки с Венеры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Девочкам нужно больше внимания и признания в ответ на то, какие они есть, что они чувствуют и чего хотят.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3286124"/>
            <a:ext cx="32146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Мальчики с Марса: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Мальчикам нужно больше любви, внимания и признания в ответ на то, что они делают, на их способность действовать без посторонней помощи и на результаты их деятельности.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86058"/>
            <a:ext cx="2490794" cy="3796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71480"/>
            <a:ext cx="2952750" cy="2219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785794"/>
            <a:ext cx="34290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Девочки с Венеры: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Девочки испытывают потребность в том, чтобы их любили за то, какие они есть. Восхищайтесь ими.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3429000"/>
            <a:ext cx="29289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Мальчики с Марса: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Мальчики испытывают потребность в том, чтобы окружающих радовали их достижения. Давайте высокую оценку их деятельности.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C:\Users\User\Desktop\гендерн\и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571480"/>
            <a:ext cx="2714644" cy="2467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1" descr="C:\Users\User\Desktop\гендерн\поощ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429000"/>
            <a:ext cx="3413784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4572008"/>
            <a:ext cx="30003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Девочки с Венеры: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Девочкам требуется больше помощи и ободрения.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857232"/>
            <a:ext cx="32146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Мальчики с Марса: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Мальчикам требуется больше одобрения и мотивации их деятельности.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" descr="C:\Users\User\Desktop\гендерн\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2857520" cy="2730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857628"/>
            <a:ext cx="3307671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396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54</cp:revision>
  <dcterms:created xsi:type="dcterms:W3CDTF">2013-11-09T14:33:24Z</dcterms:created>
  <dcterms:modified xsi:type="dcterms:W3CDTF">2013-11-10T09:17:00Z</dcterms:modified>
</cp:coreProperties>
</file>