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790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9523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280920" cy="1944216"/>
          </a:xfrm>
        </p:spPr>
        <p:txBody>
          <a:bodyPr>
            <a:normAutofit fontScale="92500" lnSpcReduction="20000"/>
          </a:bodyPr>
          <a:lstStyle/>
          <a:p>
            <a:endParaRPr lang="ru-RU" sz="4400" dirty="0" smtClean="0"/>
          </a:p>
          <a:p>
            <a:r>
              <a:rPr lang="ru-RU" sz="4400" dirty="0">
                <a:solidFill>
                  <a:srgbClr val="FF0000"/>
                </a:solidFill>
              </a:rPr>
              <a:t>ВЫРАЗИТЕЛЬНЫЕ СРЕДСТВА ЯЗЫКА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Т Р О П 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Маша\Desktop\245409_html_65cc5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15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СИНЕКДОХА. Особенности: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 часть вместо целого: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    </a:t>
            </a:r>
            <a:r>
              <a:rPr lang="ru-RU" i="1" dirty="0" smtClean="0">
                <a:solidFill>
                  <a:srgbClr val="7030A0"/>
                </a:solidFill>
              </a:rPr>
              <a:t>Мы имеем нужду в крыше над головой.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) родовое название вместо видового: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FF00"/>
                </a:solidFill>
              </a:rPr>
              <a:t>      </a:t>
            </a:r>
            <a:r>
              <a:rPr lang="ru-RU" i="1" dirty="0" smtClean="0">
                <a:solidFill>
                  <a:srgbClr val="7030A0"/>
                </a:solidFill>
              </a:rPr>
              <a:t>Ну что ж, садись, светило (= солнце)(Маяк.)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) видовое название вместо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родового: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Пуще всего береги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копейку (Гоголь). 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C:\Users\Маша\Desktop\260936-892b5ceefa0adb962caac9072c4a6ac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6642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9108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 ГИПЕРБОЛА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/>
          <a:lstStyle/>
          <a:p>
            <a:r>
              <a:rPr lang="ru-RU" dirty="0" smtClean="0"/>
              <a:t>это образное выражение, содержащее непомерное  </a:t>
            </a:r>
            <a:r>
              <a:rPr lang="ru-RU" b="1" dirty="0" smtClean="0"/>
              <a:t>преувеличение</a:t>
            </a:r>
            <a:r>
              <a:rPr lang="ru-RU" dirty="0" smtClean="0"/>
              <a:t> размера, силы, значения и т.п.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В сто сорок солнц закат пылал (Маяковский).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Маша\Desktop\20120324180626Pol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563" y="3212976"/>
            <a:ext cx="598328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62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7. ЛИТОТА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80248"/>
          </a:xfrm>
        </p:spPr>
        <p:txBody>
          <a:bodyPr>
            <a:normAutofit/>
          </a:bodyPr>
          <a:lstStyle/>
          <a:p>
            <a:r>
              <a:rPr lang="ru-RU" dirty="0" smtClean="0"/>
              <a:t>Выражение, содержащее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непомерное </a:t>
            </a:r>
            <a:r>
              <a:rPr lang="ru-RU" b="1" dirty="0" err="1" smtClean="0"/>
              <a:t>преуменьше</a:t>
            </a:r>
            <a:r>
              <a:rPr lang="ru-RU" b="1" dirty="0" smtClean="0"/>
              <a:t>-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err="1" smtClean="0"/>
              <a:t>ние</a:t>
            </a:r>
            <a:r>
              <a:rPr lang="ru-RU" b="1" dirty="0" smtClean="0"/>
              <a:t> </a:t>
            </a:r>
            <a:r>
              <a:rPr lang="ru-RU" dirty="0" err="1" smtClean="0"/>
              <a:t>размера,силы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значения   и т.п.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smtClean="0">
                <a:solidFill>
                  <a:srgbClr val="7030A0"/>
                </a:solidFill>
              </a:rPr>
              <a:t>Такой маленький рот,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что больше двух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кусочков никак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не может пропустить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(Гоголь).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1268" name="Picture 4" descr="C:\Users\Маша\Desktop\f777e9c893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600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2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8. ИРОНИЯ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/>
          <a:lstStyle/>
          <a:p>
            <a:r>
              <a:rPr lang="ru-RU" dirty="0" smtClean="0"/>
              <a:t>Это употребление слова или выражения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 обратном смысле с целью насмешки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Обращение к ослу:</a:t>
            </a:r>
          </a:p>
          <a:p>
            <a:pPr marL="0" indent="0" algn="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Отколе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u="sng" dirty="0" smtClean="0">
                <a:solidFill>
                  <a:srgbClr val="7030A0"/>
                </a:solidFill>
              </a:rPr>
              <a:t>умная, </a:t>
            </a:r>
            <a:r>
              <a:rPr lang="ru-RU" i="1" dirty="0" smtClean="0">
                <a:solidFill>
                  <a:srgbClr val="7030A0"/>
                </a:solidFill>
              </a:rPr>
              <a:t>бредешь</a:t>
            </a:r>
          </a:p>
          <a:p>
            <a:pPr marL="0" indent="0" algn="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ты, </a:t>
            </a:r>
            <a:r>
              <a:rPr lang="ru-RU" i="1" u="sng" dirty="0" smtClean="0">
                <a:solidFill>
                  <a:srgbClr val="7030A0"/>
                </a:solidFill>
              </a:rPr>
              <a:t>голова</a:t>
            </a:r>
            <a:r>
              <a:rPr lang="ru-RU" i="1" dirty="0" smtClean="0">
                <a:solidFill>
                  <a:srgbClr val="7030A0"/>
                </a:solidFill>
              </a:rPr>
              <a:t>? (Крылов).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2292" name="Picture 4" descr="C:\Users\Маша\Desktop\0_9b892_8608854b_X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500562" cy="45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23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9. АЛЛЕГОРИЯ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59878"/>
            <a:ext cx="8352928" cy="5165466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это иносказательное изображение отвлеченного понятия при помощи конкретного жизненного образа. Часто используется в баснях и сказках, где носителями человеческих качеств являются животные, предметы,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явления природы: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Лиса (= хитрость);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Волк (= жадность);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Змея (= коварство).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Маша\Desktop\Отзыв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89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10. ОЛИЦЕТВОРЕНИЕ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251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это перенесение свойств человека на неодушевленные предметы и отвлеченные понятия:   </a:t>
            </a:r>
            <a:r>
              <a:rPr lang="ru-RU" i="1" dirty="0" smtClean="0">
                <a:solidFill>
                  <a:srgbClr val="7030A0"/>
                </a:solidFill>
              </a:rPr>
              <a:t>…Ко мне послушно… вползет… злодейство, и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руку будет мне 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лизать, и в очи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смотреть…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(А.С. Пушкин).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4339" name="Picture 3" descr="C:\Users\Маша\Desktop\latin_dictionary.0_cinema_1050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068960"/>
            <a:ext cx="5688632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17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11. ПЕРИФРАЗА (ПЕРИФРАЗ)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- это замена названия предмета или явления описанием их существенных признаков или указанием их характерных черт: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Автор «Войны и мира» (= Л. Толстой);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 Царь зверей (= лев).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C:\Users\Маша\Desktop\ekortbel-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8965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4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спишите предложения, подчеркните тропы и укажите их названия: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45365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Он нес Гоголя из магазина.</a:t>
            </a:r>
          </a:p>
          <a:p>
            <a:pPr marL="514350" indent="-514350">
              <a:buAutoNum type="arabicPeriod"/>
            </a:pPr>
            <a:r>
              <a:rPr lang="ru-RU" dirty="0" smtClean="0"/>
              <a:t>…Великолепными коврами, блестя на солнце, снег лежит.</a:t>
            </a:r>
          </a:p>
          <a:p>
            <a:pPr marL="0" indent="0">
              <a:buNone/>
            </a:pPr>
            <a:r>
              <a:rPr lang="ru-RU" dirty="0" smtClean="0"/>
              <a:t>3.  Яркою гроздью рябина зажглась,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падали листья –я родилась.</a:t>
            </a:r>
          </a:p>
          <a:p>
            <a:pPr marL="0" indent="0">
              <a:buNone/>
            </a:pPr>
            <a:r>
              <a:rPr lang="ru-RU" dirty="0" smtClean="0"/>
              <a:t>4.  Забил снаряд я в пушку туго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 думал: угощу я друга. </a:t>
            </a:r>
            <a:endParaRPr lang="ru-RU" dirty="0"/>
          </a:p>
        </p:txBody>
      </p:sp>
      <p:pic>
        <p:nvPicPr>
          <p:cNvPr id="16386" name="Picture 2" descr="C:\Users\Маш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2267744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12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(продолжение):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 Я жить хочу совсем не так, </a:t>
            </a:r>
          </a:p>
          <a:p>
            <a:pPr marL="0" indent="0">
              <a:buNone/>
            </a:pPr>
            <a:r>
              <a:rPr lang="ru-RU" dirty="0" smtClean="0"/>
              <a:t>как все, живущие, как белка </a:t>
            </a:r>
          </a:p>
          <a:p>
            <a:pPr marL="0" indent="0">
              <a:buNone/>
            </a:pPr>
            <a:r>
              <a:rPr lang="ru-RU" dirty="0" smtClean="0"/>
              <a:t>в колесе.</a:t>
            </a:r>
          </a:p>
          <a:p>
            <a:pPr marL="0" indent="0">
              <a:buNone/>
            </a:pPr>
            <a:r>
              <a:rPr lang="ru-RU" dirty="0" smtClean="0"/>
              <a:t>6. Соломка звонкая, </a:t>
            </a:r>
          </a:p>
          <a:p>
            <a:pPr marL="0" indent="0">
              <a:buNone/>
            </a:pPr>
            <a:r>
              <a:rPr lang="ru-RU" dirty="0" smtClean="0"/>
              <a:t>соломинка сухая…</a:t>
            </a:r>
          </a:p>
          <a:p>
            <a:pPr marL="0" indent="0">
              <a:buNone/>
            </a:pPr>
            <a:r>
              <a:rPr lang="ru-RU" dirty="0" smtClean="0"/>
              <a:t>7. Ночевала тучка золотая</a:t>
            </a:r>
          </a:p>
          <a:p>
            <a:pPr marL="0" indent="0">
              <a:buNone/>
            </a:pPr>
            <a:r>
              <a:rPr lang="ru-RU" dirty="0" smtClean="0"/>
              <a:t> на груди утеса- великана.</a:t>
            </a:r>
          </a:p>
          <a:p>
            <a:pPr marL="0" indent="0">
              <a:buNone/>
            </a:pPr>
            <a:r>
              <a:rPr lang="ru-RU" dirty="0" smtClean="0"/>
              <a:t>8. А Мальчик с пальчик </a:t>
            </a:r>
          </a:p>
          <a:p>
            <a:pPr marL="0" indent="0">
              <a:buNone/>
            </a:pPr>
            <a:r>
              <a:rPr lang="ru-RU" dirty="0" smtClean="0"/>
              <a:t>всех перехитрил.</a:t>
            </a:r>
          </a:p>
          <a:p>
            <a:pPr marL="0" indent="0">
              <a:buNone/>
            </a:pPr>
            <a:r>
              <a:rPr lang="ru-RU" dirty="0" smtClean="0"/>
              <a:t>9. Грохот ломал небо, </a:t>
            </a:r>
          </a:p>
          <a:p>
            <a:pPr marL="0" indent="0">
              <a:buNone/>
            </a:pPr>
            <a:r>
              <a:rPr lang="ru-RU" dirty="0" smtClean="0"/>
              <a:t>широко шел дождь.</a:t>
            </a:r>
            <a:endParaRPr lang="ru-RU" dirty="0"/>
          </a:p>
        </p:txBody>
      </p:sp>
      <p:pic>
        <p:nvPicPr>
          <p:cNvPr id="17410" name="Picture 2" descr="C:\Users\Маша\Desktop\1_662c3d6d1dd87c08d98b21adbd8e9ae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04456" cy="51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94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ЗАДАНИЕ (продолжение):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10. Суровою зимой я более доволен.</a:t>
            </a:r>
          </a:p>
          <a:p>
            <a:pPr marL="0" indent="0">
              <a:buNone/>
            </a:pPr>
            <a:r>
              <a:rPr lang="ru-RU" dirty="0" smtClean="0"/>
              <a:t>11. По Красной площади идут голубые береты.</a:t>
            </a:r>
          </a:p>
          <a:p>
            <a:pPr marL="0" indent="0">
              <a:buNone/>
            </a:pPr>
            <a:r>
              <a:rPr lang="ru-RU" dirty="0" smtClean="0"/>
              <a:t>12. Береза – наше любимое национальное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дерево.</a:t>
            </a:r>
          </a:p>
          <a:p>
            <a:pPr marL="0" indent="0">
              <a:buNone/>
            </a:pPr>
            <a:r>
              <a:rPr lang="ru-RU" dirty="0" smtClean="0"/>
              <a:t>13. Богатырский конь через лес перепрыгивает.</a:t>
            </a:r>
          </a:p>
          <a:p>
            <a:pPr marL="0" indent="0">
              <a:buNone/>
            </a:pPr>
            <a:r>
              <a:rPr lang="ru-RU" dirty="0" smtClean="0"/>
              <a:t>14. Швед, русский – колет,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рубит, режет…</a:t>
            </a:r>
          </a:p>
          <a:p>
            <a:pPr marL="0" indent="0">
              <a:buNone/>
            </a:pPr>
            <a:r>
              <a:rPr lang="ru-RU" dirty="0" smtClean="0"/>
              <a:t>15. Лед неокрепший на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речке  студеной словно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как тающий сахар лежит.</a:t>
            </a:r>
            <a:endParaRPr lang="ru-RU" dirty="0"/>
          </a:p>
        </p:txBody>
      </p:sp>
      <p:pic>
        <p:nvPicPr>
          <p:cNvPr id="18434" name="Picture 2" descr="C:\Users\Маша\Desktop\24439_html_m384b52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05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ТРОПЫ (греч.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ropos</a:t>
            </a:r>
            <a:r>
              <a:rPr lang="en-US" dirty="0" smtClean="0">
                <a:solidFill>
                  <a:srgbClr val="FF0000"/>
                </a:solidFill>
              </a:rPr>
              <a:t>)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                                            ЭТО ОБОРОТЫ РЕЧИ,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В КОТОРЫХ СЛОВО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ИЛИ ВЫРАЖЕНИЕ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УПОТРЕБЛЕНО В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ПЕРЕНОСНОМ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ЗНАЧЕНИИ В ЦЕЛЯХ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ДОСТИЖЕНИЯ БОЛЬШЕЙ  </a:t>
            </a:r>
          </a:p>
          <a:p>
            <a:pPr marL="0" indent="0">
              <a:buNone/>
            </a:pPr>
            <a:r>
              <a:rPr lang="ru-RU" dirty="0" smtClean="0"/>
              <a:t>ХУДОЖЕСТВЕННОЙ </a:t>
            </a:r>
            <a:r>
              <a:rPr lang="ru-RU" dirty="0"/>
              <a:t>ВЫРАЗИТЕЛЬНОСТИ.        </a:t>
            </a:r>
          </a:p>
        </p:txBody>
      </p:sp>
      <p:pic>
        <p:nvPicPr>
          <p:cNvPr id="2050" name="Picture 2" descr="C:\Users\Маша\Desktop\20130208-ex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2370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6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ПРАВИЛЬНЫЕ ОТВЕТЫ: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Метонимия                 2. Сравнение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Метафора                    4. Ирония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Сравнение                   6. Эпитет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Эпитет, олицетворение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Литота                           9. Олицетворение</a:t>
            </a:r>
          </a:p>
          <a:p>
            <a:pPr marL="0" indent="0">
              <a:buNone/>
            </a:pPr>
            <a:r>
              <a:rPr lang="ru-RU" dirty="0" smtClean="0"/>
              <a:t>10. Эпитет                          11. Метонимия</a:t>
            </a:r>
          </a:p>
          <a:p>
            <a:pPr marL="0" indent="0">
              <a:buNone/>
            </a:pPr>
            <a:r>
              <a:rPr lang="ru-RU" dirty="0" smtClean="0"/>
              <a:t>12. Синекдоха                   13. Гипербола</a:t>
            </a:r>
          </a:p>
          <a:p>
            <a:pPr marL="0" indent="0">
              <a:buNone/>
            </a:pPr>
            <a:r>
              <a:rPr lang="ru-RU" dirty="0" smtClean="0"/>
              <a:t>14. Синекдоха                   15. Эпитет, сравнение.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5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НОРМЫ ОЦЕНОК: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ОЦЕНКА                   ОШИБКИ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«5» -                                0-1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«4» -                                2-4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«3» -                                5-7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«2» -                               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63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ТРОПОВ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ЭПИТЕТ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это художественное определение.</a:t>
            </a:r>
          </a:p>
          <a:p>
            <a:pPr marL="0" indent="0">
              <a:buNone/>
            </a:pPr>
            <a:r>
              <a:rPr lang="ru-RU" sz="2800" i="1" dirty="0" smtClean="0"/>
              <a:t>Спишите  предложения, подчеркните эпитеты: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 печальным ревом волны о камень бились.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Очи синие, бездонные смотрят прямо в душу.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Маша\Desktop\rus_yaz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6685558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5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СРАВНЕНИЕ 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это сопоставление 2х явлений с тем, чтобы пояснить одно из них при помощи другого.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СПОСОБЫ ВЫРАЖЕНИЯ СРАВНЕНИЯ: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(в примерах подчеркните сравнения)</a:t>
            </a:r>
          </a:p>
          <a:p>
            <a:pPr marL="514350" indent="-514350">
              <a:buAutoNum type="arabicPeriod"/>
            </a:pPr>
            <a:r>
              <a:rPr lang="ru-RU" dirty="0" smtClean="0"/>
              <a:t>Существительным в Т.п.: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</a:t>
            </a:r>
            <a:r>
              <a:rPr lang="ru-RU" i="1" dirty="0" smtClean="0">
                <a:solidFill>
                  <a:srgbClr val="7030A0"/>
                </a:solidFill>
              </a:rPr>
              <a:t>Пыль столбом стоит в воздухе.</a:t>
            </a:r>
          </a:p>
          <a:p>
            <a:pPr marL="0" indent="0">
              <a:buNone/>
            </a:pPr>
            <a:endParaRPr lang="ru-RU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dirty="0" smtClean="0"/>
              <a:t>2. Сравнительной степенью прилагательного  или наречия: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i="1" dirty="0" smtClean="0">
                <a:solidFill>
                  <a:srgbClr val="7030A0"/>
                </a:solidFill>
              </a:rPr>
              <a:t>Ленин и теперь живее всех живых (Маяк.)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Маш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0968"/>
            <a:ext cx="18722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4400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СПОСОБЫ ВЫРАЖЕНИЯ </a:t>
            </a:r>
            <a:r>
              <a:rPr lang="ru-RU" dirty="0" smtClean="0">
                <a:solidFill>
                  <a:srgbClr val="FF0000"/>
                </a:solidFill>
              </a:rPr>
              <a:t>СРАВНЕНИЯ </a:t>
            </a:r>
            <a:r>
              <a:rPr lang="ru-RU" dirty="0" smtClean="0"/>
              <a:t>(продолжение):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526388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3. Оборотами с различными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союзами: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Под ним Кавказ, как грань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алмаза…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(Лермонтов).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4. С помощью слов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ПОДОБНЫЙ,  ПОХОЖИЙ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 т.п.: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i="1" dirty="0" smtClean="0">
                <a:solidFill>
                  <a:srgbClr val="7030A0"/>
                </a:solidFill>
              </a:rPr>
              <a:t>Ее любовь к сыну подобна безумию (Горький).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Маша\Desktop\f20140509100105-pishe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393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9171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М Е Т А Ф О Р А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э</a:t>
            </a:r>
            <a:r>
              <a:rPr lang="ru-RU" dirty="0" smtClean="0"/>
              <a:t>то слова или выражения, которые употребляются в переносном значении на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сновании сходства 2х предметов или явлений: </a:t>
            </a:r>
            <a:r>
              <a:rPr lang="ru-RU" i="1" dirty="0" smtClean="0">
                <a:solidFill>
                  <a:srgbClr val="7030A0"/>
                </a:solidFill>
              </a:rPr>
              <a:t>Горит восток зарею новой(Пушкин).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аша\Desktop\perevo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72008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5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МЕТОНИМИЯ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э</a:t>
            </a:r>
            <a:r>
              <a:rPr lang="ru-RU" dirty="0" smtClean="0"/>
              <a:t>то слова или выражения, употребляющиеся в переносном значении на основе внешней или внутренней связи между двумя предметами или явлениями: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Я три тарелки съел.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Вся деревня ахнула.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Маша\Desktop\warszawa-napisze-prace-licencjacka-magisterska-po-rosyjsku-3zc4mzq1mz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965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3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5. СИНЕКДОХА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3"/>
          </a:xfrm>
        </p:spPr>
        <p:txBody>
          <a:bodyPr/>
          <a:lstStyle/>
          <a:p>
            <a:pPr algn="just"/>
            <a:r>
              <a:rPr lang="ru-RU" dirty="0"/>
              <a:t>э</a:t>
            </a:r>
            <a:r>
              <a:rPr lang="ru-RU" dirty="0" smtClean="0"/>
              <a:t>то разновидность метонимии, основанная на перенесении значения с одного явления на другое по признаку </a:t>
            </a:r>
            <a:r>
              <a:rPr lang="ru-RU" b="1" dirty="0" smtClean="0"/>
              <a:t>количественного отношения </a:t>
            </a:r>
            <a:r>
              <a:rPr lang="ru-RU" dirty="0" smtClean="0"/>
              <a:t>между ними.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Маша\Desktop\risuno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996952"/>
            <a:ext cx="47914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956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СИНЕКДОХА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особенности: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b="1" dirty="0" smtClean="0"/>
              <a:t>может употребляться: 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 единств. число вместо множеств. числа: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i="1" dirty="0" smtClean="0">
                <a:solidFill>
                  <a:srgbClr val="7030A0"/>
                </a:solidFill>
              </a:rPr>
              <a:t>Все спит – и человек, и зверь, и птица(Гоголь)</a:t>
            </a:r>
          </a:p>
          <a:p>
            <a:pPr marL="0" indent="0">
              <a:buNone/>
            </a:pPr>
            <a:r>
              <a:rPr lang="ru-RU" dirty="0" smtClean="0"/>
              <a:t>б) множественное </a:t>
            </a:r>
            <a:r>
              <a:rPr lang="ru-RU" dirty="0"/>
              <a:t>число </a:t>
            </a:r>
            <a:r>
              <a:rPr lang="ru-RU" dirty="0" smtClean="0"/>
              <a:t>вместо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единств. числа: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i="1" dirty="0" smtClean="0">
                <a:solidFill>
                  <a:srgbClr val="7030A0"/>
                </a:solidFill>
              </a:rPr>
              <a:t>Мы все глядим в Наполеоны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(Пушкин).</a:t>
            </a:r>
            <a:endParaRPr lang="ru-RU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Маша\Desktop\zolotoe_per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30243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491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846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ТРОПЫ (греч. tropos) - </vt:lpstr>
      <vt:lpstr>ВИДЫ ТРОПОВ 1. ЭПИТЕТ </vt:lpstr>
      <vt:lpstr>2. СРАВНЕНИЕ - это сопоставление 2х явлений с тем, чтобы пояснить одно из них при помощи другого.</vt:lpstr>
      <vt:lpstr>СПОСОБЫ ВЫРАЖЕНИЯ СРАВНЕНИЯ (продолжение): </vt:lpstr>
      <vt:lpstr>3. М Е Т А Ф О Р А -</vt:lpstr>
      <vt:lpstr>4. МЕТОНИМИЯ - </vt:lpstr>
      <vt:lpstr>5. СИНЕКДОХА -</vt:lpstr>
      <vt:lpstr>СИНЕКДОХА особенности:</vt:lpstr>
      <vt:lpstr>СИНЕКДОХА. Особенности:</vt:lpstr>
      <vt:lpstr>6. ГИПЕРБОЛА -</vt:lpstr>
      <vt:lpstr>7. ЛИТОТА -</vt:lpstr>
      <vt:lpstr>8. ИРОНИЯ -</vt:lpstr>
      <vt:lpstr>9. АЛЛЕГОРИЯ -</vt:lpstr>
      <vt:lpstr>10. ОЛИЦЕТВОРЕНИЕ -</vt:lpstr>
      <vt:lpstr>11. ПЕРИФРАЗА (ПЕРИФРАЗ) -</vt:lpstr>
      <vt:lpstr>ЗАДАНИЕ спишите предложения, подчеркните тропы и укажите их названия:</vt:lpstr>
      <vt:lpstr>ЗАДАНИЕ (продолжение):</vt:lpstr>
      <vt:lpstr>ЗАДАНИЕ (продолжение):</vt:lpstr>
      <vt:lpstr>ПРАВИЛЬНЫЕ ОТВЕТЫ:</vt:lpstr>
      <vt:lpstr>НОРМЫ ОЦЕНОК: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ВЫРАЗИТЕЛЬНЫЕ СРЕДСТВА ЯЗЫКА</dc:title>
  <dc:creator>User</dc:creator>
  <cp:lastModifiedBy>Пользователь</cp:lastModifiedBy>
  <cp:revision>55</cp:revision>
  <dcterms:created xsi:type="dcterms:W3CDTF">2015-10-19T07:27:42Z</dcterms:created>
  <dcterms:modified xsi:type="dcterms:W3CDTF">2018-11-05T10:18:08Z</dcterms:modified>
</cp:coreProperties>
</file>