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1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3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1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3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2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4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9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6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4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07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86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91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55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6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3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4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3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71600" y="822292"/>
            <a:ext cx="6768752" cy="4248472"/>
          </a:xfrm>
          <a:prstGeom prst="cloud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4956" y="1315312"/>
            <a:ext cx="67687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ВЛАДИМИР </a:t>
            </a:r>
            <a:r>
              <a:rPr lang="ru-RU" sz="5400" b="1" dirty="0" smtClean="0">
                <a:latin typeface="Monotype Corsiva" pitchFamily="66" charset="0"/>
              </a:rPr>
              <a:t>СТЕПАНОВ</a:t>
            </a:r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«ДНИ НЕДЕЛИ»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68" y="260648"/>
            <a:ext cx="958865" cy="10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63392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0c9/0004bbb8-dd5657de/hello_html_m1999ebe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9496"/>
            <a:ext cx="4824536" cy="5747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19"/>
            <a:ext cx="1099803" cy="12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072400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42" y="1124744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1" y="3212976"/>
            <a:ext cx="91654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chel.ru/uploads/posts/2011-02/1297604487_prevyudninede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" t="-379" r="2363" b="38457"/>
          <a:stretch/>
        </p:blipFill>
        <p:spPr bwMode="auto">
          <a:xfrm>
            <a:off x="2051720" y="476672"/>
            <a:ext cx="4854814" cy="4806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5157192"/>
            <a:ext cx="5619747" cy="108012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ПОДСКАЖИТЕ-КА НАМ, ЗВЕРИ,</a:t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 ЗАПОМНИТЬ ДНИ НЕДЕЛИ.</a:t>
            </a:r>
            <a:endParaRPr lang="ru-RU" sz="2400" b="1" dirty="0"/>
          </a:p>
        </p:txBody>
      </p:sp>
      <p:pic>
        <p:nvPicPr>
          <p:cNvPr id="4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8310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fok.net/images/2015/10/09/Butterflies_3_1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61" y="2806690"/>
            <a:ext cx="1204453" cy="13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um.materinstvo.ru/uploads/1207331840/post-32267-12073887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24093"/>
            <a:ext cx="3888432" cy="45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Цифры анимация\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Цифры анимация\пон.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30" y="-315416"/>
            <a:ext cx="6244952" cy="35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happy-school.ru/_pu/232/889773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5" t="3610" r="8784" b="4462"/>
          <a:stretch/>
        </p:blipFill>
        <p:spPr bwMode="auto">
          <a:xfrm>
            <a:off x="3350243" y="1840276"/>
            <a:ext cx="3990110" cy="437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нимашки\Цифры анимация\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21602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Анимашки\Дни недели\2032656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22438" r="20165" b="29000"/>
          <a:stretch/>
        </p:blipFill>
        <p:spPr bwMode="auto">
          <a:xfrm>
            <a:off x="1547664" y="404664"/>
            <a:ext cx="61519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otvet.imgsmail.ru/download/1f32cc4746382d4e983a4b0433a1c9ca_i-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27" y="1916832"/>
            <a:ext cx="3654096" cy="433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Анимашки\Дни недели\574478bc7d10c154e377a06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22096" r="28267" b="27651"/>
          <a:stretch/>
        </p:blipFill>
        <p:spPr bwMode="auto">
          <a:xfrm>
            <a:off x="2411760" y="260649"/>
            <a:ext cx="44611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нимашки\Цифры анимация\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42" y="2204864"/>
            <a:ext cx="2319236" cy="23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имашки\Дни недели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24875" r="22159" b="28661"/>
          <a:stretch/>
        </p:blipFill>
        <p:spPr bwMode="auto">
          <a:xfrm>
            <a:off x="2267744" y="404665"/>
            <a:ext cx="55695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0a4c/00009303-52f2ad4e/hello_html_59aab02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r="11409"/>
          <a:stretch/>
        </p:blipFill>
        <p:spPr bwMode="auto">
          <a:xfrm>
            <a:off x="2843808" y="1700808"/>
            <a:ext cx="3816424" cy="43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нимашки\Цифры анимация\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558777" cy="2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имашки\Дни недели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7153" r="21307" b="36556"/>
          <a:stretch/>
        </p:blipFill>
        <p:spPr bwMode="auto">
          <a:xfrm>
            <a:off x="1691680" y="476672"/>
            <a:ext cx="5902036" cy="18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Анимашки\Цифры анимация\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494414" cy="24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4.infourok.ru/uploads/ex/11b6/0000d505-e60a833f/hello_html_305fa72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71978"/>
            <a:ext cx="342527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имашки\Дни недели\574478bc5e652154e3779f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7" t="22525" r="17273" b="30930"/>
          <a:stretch/>
        </p:blipFill>
        <p:spPr bwMode="auto">
          <a:xfrm>
            <a:off x="2627784" y="476672"/>
            <a:ext cx="4392488" cy="16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нимашки\Цифры анимация\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syoffice.ru/uploads/news/13/2017/13514-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67897"/>
            <a:ext cx="3577580" cy="32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zabavnik.club/wp-content/uploads/2018/07/mult_geroi_1_210931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42088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нимашки\Дни недели\574478bc94350154e377a0b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4621" r="10511" b="28915"/>
          <a:stretch/>
        </p:blipFill>
        <p:spPr bwMode="auto">
          <a:xfrm>
            <a:off x="1547664" y="293675"/>
            <a:ext cx="6659876" cy="21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Анимашки\Цифры анимация\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5" y="1772815"/>
            <a:ext cx="2558777" cy="2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hero.ru/wp-content/uploads/2016/04/7841138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525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2018-07-03T10:29:46Z</dcterms:created>
  <dcterms:modified xsi:type="dcterms:W3CDTF">2018-08-22T16:44:21Z</dcterms:modified>
</cp:coreProperties>
</file>