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76" r:id="rId6"/>
    <p:sldId id="278" r:id="rId7"/>
    <p:sldId id="279" r:id="rId8"/>
    <p:sldId id="281" r:id="rId9"/>
    <p:sldId id="280" r:id="rId10"/>
    <p:sldId id="282" r:id="rId11"/>
    <p:sldId id="260" r:id="rId12"/>
    <p:sldId id="277" r:id="rId13"/>
    <p:sldId id="261" r:id="rId14"/>
    <p:sldId id="262" r:id="rId15"/>
    <p:sldId id="263" r:id="rId16"/>
    <p:sldId id="265" r:id="rId17"/>
    <p:sldId id="264" r:id="rId18"/>
    <p:sldId id="266" r:id="rId19"/>
    <p:sldId id="267" r:id="rId20"/>
    <p:sldId id="269" r:id="rId21"/>
    <p:sldId id="273" r:id="rId22"/>
    <p:sldId id="268" r:id="rId23"/>
    <p:sldId id="283" r:id="rId24"/>
    <p:sldId id="274" r:id="rId25"/>
    <p:sldId id="272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1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7851648" cy="27146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«Влияние света</a:t>
            </a:r>
            <a:r>
              <a:rPr lang="en-US" b="1" dirty="0" smtClean="0"/>
              <a:t>,</a:t>
            </a:r>
            <a:r>
              <a:rPr lang="ru-RU" b="1" dirty="0" smtClean="0"/>
              <a:t> тепла и холода на рост и развитие помидоров.»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3886200"/>
            <a:ext cx="2714644" cy="191906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Выполнил: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Малюков Рафаэль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dirty="0" smtClean="0"/>
              <a:t>у</a:t>
            </a:r>
            <a:r>
              <a:rPr lang="ru-RU" dirty="0" smtClean="0">
                <a:solidFill>
                  <a:schemeClr val="tx1"/>
                </a:solidFill>
              </a:rPr>
              <a:t>чащийся 4 класса ГБОУООШ№11.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Руководитель   работы: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Колокольцева Ольга Петровна. </a:t>
            </a:r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698967"/>
            <a:ext cx="6500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Западное управление министерства образования и науки Самарской области.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Окружной конкурс исследовательских проектов младших школьников «Гулливер».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960440" cy="35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золотое серд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744416" cy="3229719"/>
          </a:xfrm>
          <a:prstGeom prst="rect">
            <a:avLst/>
          </a:prstGeom>
          <a:noFill/>
        </p:spPr>
      </p:pic>
      <p:pic>
        <p:nvPicPr>
          <p:cNvPr id="8195" name="Picture 3" descr="C:\Users\admin\Downloads\Сорта помидоров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027567" cy="3168352"/>
          </a:xfrm>
          <a:prstGeom prst="rect">
            <a:avLst/>
          </a:prstGeom>
          <a:noFill/>
        </p:spPr>
      </p:pic>
      <p:pic>
        <p:nvPicPr>
          <p:cNvPr id="8197" name="Picture 5" descr="C:\Users\admin\Downloads\сорта помидоров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810000" cy="2857500"/>
          </a:xfrm>
          <a:prstGeom prst="rect">
            <a:avLst/>
          </a:prstGeom>
          <a:noFill/>
        </p:spPr>
      </p:pic>
      <p:pic>
        <p:nvPicPr>
          <p:cNvPr id="8198" name="Picture 6" descr="C:\Users\admin\Downloads\розовая крупн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96044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04664"/>
            <a:ext cx="707350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 решил провести исследование, которое поможет  влиять на рост и развитие рассады помидоров, чтобы  в дальнейшем использовать результаты исследования для создания оптимальных условий в теплице, где наша семья выращивает ранние сорта помидоров. </a:t>
            </a:r>
          </a:p>
          <a:p>
            <a:endParaRPr lang="ru-RU" dirty="0" smtClean="0"/>
          </a:p>
        </p:txBody>
      </p:sp>
      <p:pic>
        <p:nvPicPr>
          <p:cNvPr id="3" name="Picture 2" descr="C:\Users\admin\Downloads\помидор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734481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Экспериментальная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Эксперимент начался </a:t>
            </a:r>
            <a:r>
              <a:rPr lang="ru-RU" b="1" dirty="0" smtClean="0">
                <a:solidFill>
                  <a:srgbClr val="FF0000"/>
                </a:solidFill>
              </a:rPr>
              <a:t>2 ноября 2016 года</a:t>
            </a:r>
            <a:r>
              <a:rPr lang="ru-RU" dirty="0" smtClean="0"/>
              <a:t>. Ход эксперимента ежедневно фиксировался дневниковыми записями и через определённые промежутки времени проводилась </a:t>
            </a:r>
            <a:r>
              <a:rPr lang="ru-RU" dirty="0" err="1" smtClean="0"/>
              <a:t>фотофиксация</a:t>
            </a:r>
            <a:r>
              <a:rPr lang="ru-RU" dirty="0" smtClean="0"/>
              <a:t> полученных результатов.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DCIM\100OLYMP\PB16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5832648" cy="352839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39752" y="4653136"/>
            <a:ext cx="6023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11.11.2016.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Появились всходы томатов.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99592" y="3643314"/>
            <a:ext cx="6315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02.11.2016 .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Посадили семена.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86050" y="5286388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Высота 2 см.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0" y="5311660"/>
            <a:ext cx="3383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Температура 22 градуса.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DCIM\100OLYMP\PB282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72296" cy="4263577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86050" y="5042516"/>
            <a:ext cx="2857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16.11.2016.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Пикировка томатов.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699792" y="5816441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Высота 3 см. Температура 22 градуса.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DCIM\100OLYMP\PC032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544616" cy="504056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95736" y="5157192"/>
            <a:ext cx="567096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Их расставили в  темноту, холод, на свет.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4262" y="476672"/>
            <a:ext cx="2728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28.11.2016 .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Выросли хорошие кустики томатов.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660125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Высота 5 см. Температура 22 градуса. 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301208"/>
            <a:ext cx="2088232" cy="1556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14.12.2016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G:\DCIM\100OLYMP\PC1422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88432" cy="2592288"/>
          </a:xfrm>
          <a:prstGeom prst="rect">
            <a:avLst/>
          </a:prstGeom>
          <a:noFill/>
        </p:spPr>
      </p:pic>
      <p:pic>
        <p:nvPicPr>
          <p:cNvPr id="21507" name="Picture 3" descr="G:\DCIM\100OLYMP\PC142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816424" cy="2664295"/>
          </a:xfrm>
          <a:prstGeom prst="rect">
            <a:avLst/>
          </a:prstGeom>
          <a:noFill/>
        </p:spPr>
      </p:pic>
      <p:pic>
        <p:nvPicPr>
          <p:cNvPr id="21508" name="Picture 4" descr="G:\DCIM\100OLYMP\PC142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996952"/>
            <a:ext cx="3606783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620289" flipV="1">
            <a:off x="323528" y="2090465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308304" y="250030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653136"/>
            <a:ext cx="62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2999274"/>
            <a:ext cx="21431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темноте. Высота 7 см. Температура 22 градуса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588224" y="3128895"/>
            <a:ext cx="2376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холоде. Высота 5 см. Температура 10 градусов.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43108" y="5793870"/>
            <a:ext cx="5381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свету.  Высота 9 см. Температура 22 градуса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357694"/>
            <a:ext cx="2212848" cy="231166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19.12.2016.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:\DCIM\100OLYMP\PC1922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3"/>
            <a:ext cx="2636836" cy="2952328"/>
          </a:xfrm>
          <a:prstGeom prst="rect">
            <a:avLst/>
          </a:prstGeom>
          <a:noFill/>
        </p:spPr>
      </p:pic>
      <p:pic>
        <p:nvPicPr>
          <p:cNvPr id="22531" name="Picture 3" descr="G:\DCIM\100OLYMP\PC192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3384376" cy="2664296"/>
          </a:xfrm>
          <a:prstGeom prst="rect">
            <a:avLst/>
          </a:prstGeom>
          <a:noFill/>
        </p:spPr>
      </p:pic>
      <p:pic>
        <p:nvPicPr>
          <p:cNvPr id="22532" name="Picture 4" descr="G:\DCIM\100OLYMP\PC192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2520280" cy="30792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3116"/>
            <a:ext cx="1016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3488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786322"/>
            <a:ext cx="604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779219"/>
            <a:ext cx="3131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темноте. Высота 9 см. Температура 22 градуса.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Погибло.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357950" y="3518666"/>
            <a:ext cx="2786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холоде. Высота 7 см. Температура 10 градусов.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Остановились в росте.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43240" y="5488072"/>
            <a:ext cx="3444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свету.  Высота 15 см. Температура 22 градуса.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786322"/>
            <a:ext cx="2212848" cy="18830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23.12.2016.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G:\DCIM\100OLYMP\PC2322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477789" cy="3364426"/>
          </a:xfrm>
          <a:prstGeom prst="rect">
            <a:avLst/>
          </a:prstGeom>
          <a:noFill/>
        </p:spPr>
      </p:pic>
      <p:pic>
        <p:nvPicPr>
          <p:cNvPr id="23555" name="Picture 3" descr="G:\DCIM\100OLYMP\PC232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643338" cy="32924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714752"/>
            <a:ext cx="115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221088"/>
            <a:ext cx="87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4714432"/>
            <a:ext cx="30328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холоде. Высота 7 см. Температура 10 градусов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57818" y="4676442"/>
            <a:ext cx="34626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свету.  Высота 20 см. Температура 22 градуса.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4221088"/>
            <a:ext cx="2212848" cy="23762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01.01.2017.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9" name="Picture 1" descr="G:\DCIM\100OLYMP\P10123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888432" cy="3672408"/>
          </a:xfrm>
          <a:prstGeom prst="rect">
            <a:avLst/>
          </a:prstGeom>
          <a:noFill/>
        </p:spPr>
      </p:pic>
      <p:pic>
        <p:nvPicPr>
          <p:cNvPr id="2050" name="Picture 2" descr="G:\DCIM\100OLYMP\P101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674118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214686"/>
            <a:ext cx="133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143248"/>
            <a:ext cx="945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492565"/>
            <a:ext cx="35335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холоде. Высота 7 см. Температура 10 градусов.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60032" y="4511219"/>
            <a:ext cx="396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свету.  Высота 25 см. Температура 22 градуса.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34002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Оглавление.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1.Введение.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Цели и задачи работы «Влияние света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тепла и холода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рост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развитие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растений».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2. Значение света в жизни растений.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3.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истории помидоров.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4. Экспериментальная часть.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Постановка эксперимента, результаты и анализ проведённых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исследований.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5. Выводы.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357826"/>
            <a:ext cx="2212848" cy="131153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14.01.2017.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581128"/>
            <a:ext cx="2533328" cy="500066"/>
          </a:xfrm>
        </p:spPr>
        <p:txBody>
          <a:bodyPr>
            <a:normAutofit fontScale="32500" lnSpcReduction="20000"/>
          </a:bodyPr>
          <a:lstStyle/>
          <a:p>
            <a:r>
              <a:rPr lang="ru-RU" sz="7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5000" dirty="0" smtClean="0">
                <a:latin typeface="Arial" pitchFamily="34" charset="0"/>
                <a:cs typeface="Arial" pitchFamily="34" charset="0"/>
              </a:rPr>
              <a:t>В холоде– погибла.</a:t>
            </a:r>
            <a:r>
              <a:rPr lang="ru-RU" sz="5000" dirty="0" smtClean="0"/>
              <a:t> </a:t>
            </a:r>
            <a:endParaRPr lang="ru-RU" sz="5000" dirty="0"/>
          </a:p>
        </p:txBody>
      </p:sp>
      <p:pic>
        <p:nvPicPr>
          <p:cNvPr id="26626" name="Picture 2" descr="G:\DCIM\100OLYMP\P11423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071834" cy="3456004"/>
          </a:xfrm>
          <a:prstGeom prst="rect">
            <a:avLst/>
          </a:prstGeom>
          <a:noFill/>
        </p:spPr>
      </p:pic>
      <p:pic>
        <p:nvPicPr>
          <p:cNvPr id="26627" name="Picture 3" descr="G:\DCIM\100OLYMP\P114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1052736"/>
            <a:ext cx="4620636" cy="40324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307181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9712" y="5213811"/>
            <a:ext cx="58579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свету.  Высота 29 см. Температура 22 градуса.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Растёт не зная границ!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2714620"/>
          <a:ext cx="6096000" cy="308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14.12.2016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19.12.2016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23.12.2016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01.01.2017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14.01.2017</a:t>
                      </a:r>
                      <a:endParaRPr lang="ru-RU" sz="1200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</a:t>
                      </a:r>
                      <a:r>
                        <a:rPr lang="ru-RU" sz="1200" baseline="0" dirty="0" smtClean="0"/>
                        <a:t> темноте: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7см</a:t>
                      </a:r>
                    </a:p>
                    <a:p>
                      <a:r>
                        <a:rPr lang="ru-RU" sz="1200" dirty="0" smtClean="0"/>
                        <a:t>22</a:t>
                      </a:r>
                      <a:r>
                        <a:rPr lang="ru-RU" sz="1200" baseline="0" dirty="0" smtClean="0"/>
                        <a:t> градуса.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9см </a:t>
                      </a:r>
                    </a:p>
                    <a:p>
                      <a:r>
                        <a:rPr lang="ru-RU" sz="1200" dirty="0" smtClean="0"/>
                        <a:t>22</a:t>
                      </a:r>
                      <a:r>
                        <a:rPr lang="ru-RU" sz="1200" baseline="0" dirty="0" smtClean="0"/>
                        <a:t> градуса.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8299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</a:t>
                      </a:r>
                      <a:r>
                        <a:rPr lang="ru-RU" sz="1200" baseline="0" dirty="0" smtClean="0"/>
                        <a:t> холоде: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5см</a:t>
                      </a:r>
                    </a:p>
                    <a:p>
                      <a:r>
                        <a:rPr lang="ru-RU" sz="1200" dirty="0" smtClean="0"/>
                        <a:t>10 градусов.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7см</a:t>
                      </a:r>
                    </a:p>
                    <a:p>
                      <a:r>
                        <a:rPr lang="ru-RU" sz="1200" dirty="0" smtClean="0"/>
                        <a:t>10 градусов.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7см</a:t>
                      </a:r>
                    </a:p>
                    <a:p>
                      <a:r>
                        <a:rPr lang="ru-RU" sz="1200" dirty="0" smtClean="0"/>
                        <a:t>10</a:t>
                      </a:r>
                      <a:r>
                        <a:rPr lang="ru-RU" sz="1200" baseline="0" dirty="0" smtClean="0"/>
                        <a:t> градусов.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7см</a:t>
                      </a:r>
                    </a:p>
                    <a:p>
                      <a:r>
                        <a:rPr lang="ru-RU" sz="1200" dirty="0" smtClean="0"/>
                        <a:t>10</a:t>
                      </a:r>
                      <a:r>
                        <a:rPr lang="ru-RU" sz="1200" baseline="0" dirty="0" smtClean="0"/>
                        <a:t> градусов.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7553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свету: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9см</a:t>
                      </a:r>
                    </a:p>
                    <a:p>
                      <a:r>
                        <a:rPr lang="ru-RU" sz="1200" dirty="0" smtClean="0"/>
                        <a:t>22 градуса.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15см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22 градуса.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20см</a:t>
                      </a:r>
                    </a:p>
                    <a:p>
                      <a:r>
                        <a:rPr lang="ru-RU" sz="1200" dirty="0" smtClean="0"/>
                        <a:t>22</a:t>
                      </a:r>
                      <a:r>
                        <a:rPr lang="ru-RU" sz="1200" baseline="0" dirty="0" smtClean="0"/>
                        <a:t> градуса.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 см</a:t>
                      </a:r>
                    </a:p>
                    <a:p>
                      <a:r>
                        <a:rPr lang="ru-RU" sz="1200" dirty="0" smtClean="0"/>
                        <a:t>22 градуса.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29см</a:t>
                      </a:r>
                    </a:p>
                    <a:p>
                      <a:r>
                        <a:rPr lang="ru-RU" sz="1200" dirty="0" smtClean="0"/>
                        <a:t>22</a:t>
                      </a:r>
                      <a:r>
                        <a:rPr lang="ru-RU" sz="1200" baseline="0" dirty="0" smtClean="0"/>
                        <a:t> градуса.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Users\admin\Downloads\результа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12068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596" y="198871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Выводы 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Эксперимент  длился 74 дня. </a:t>
            </a: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Начало-02.11.2016г.</a:t>
            </a: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Конец – 14.01.2017г.</a:t>
            </a: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нём участвовало 3 группы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рассады помидоров. </a:t>
            </a: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Установлено: </a:t>
            </a: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Для оптимального развития растений помидоров необходимо соблюдать постоянную температуру 22  градуса, естественное  и искусственное освещение до 16 часов в сутки. Именно такие условия мы создадим этой весной в теплице у себя дома для наилучшего роста и развития помидоров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" algn="l"/>
                <a:tab pos="1308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admin\Downloads\темпера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81128"/>
            <a:ext cx="22860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DCIM\100OLYMP\P3242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83264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Засызранский</a:t>
            </a:r>
            <a:r>
              <a:rPr lang="ru-RU" dirty="0" smtClean="0"/>
              <a:t> помидор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/>
          <a:lstStyle/>
          <a:p>
            <a:r>
              <a:rPr lang="ru-RU" dirty="0" smtClean="0"/>
              <a:t>И обязательно станем участниками  конкурса на самый крупный помидор на нашем празднике микрорайона, который уже 5 год проводится в нашей школе.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3894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168352" cy="327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28801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https://inline.go.mail.ru/search?inline_comp=dse&amp;q=%F4%EE%F2%EE+%EF%EE%EC%E8%E4%EE%F0&amp;fr=chxtn12.0.11&amp;gp=811037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32857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https://inline.go.mail.ru/search?inline_comp=dse&amp;q=%F4%EE%F2%EE+%EF%EE%EC%E8%E4%EE%F0&amp;fr=chxtn12.0.11&amp;gp=811037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2937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https://inline.go.mail.ru/search?inline_comp=dse&amp;q=%EA%E0%F0%F2%E8%ED%EA%E8+%EF%EE%EC%E8%E4%EE%F0&amp;fr=chxtn12.0.11&amp;gp=811037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28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ctr" fontAlgn="base">
              <a:spcBef>
                <a:spcPct val="0"/>
              </a:spcBef>
              <a:spcAft>
                <a:spcPct val="0"/>
              </a:spcAft>
              <a:tabLst>
                <a:tab pos="60325" algn="l"/>
                <a:tab pos="13081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000240"/>
            <a:ext cx="56436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/>
              <a:t>Спасибо за внимание.</a:t>
            </a:r>
            <a:endParaRPr lang="ru-RU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-692494"/>
            <a:ext cx="914399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03200" algn="l"/>
                <a:tab pos="2413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установить, какую роль в жизни растений играет свет, тепло и холод.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Задачи работы: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1. Изучить научные сведения о значении света,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тепла и холода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жизни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растений;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3200" algn="l"/>
                <a:tab pos="241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свет и фотосинтез, значение фотосинтеза;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3200" algn="l"/>
                <a:tab pos="241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отношение растений к разной степени освещенности.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3200" algn="l"/>
                <a:tab pos="2413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2. Провести исследования,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доказывающие влияние света,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тепла и холода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рост и развитие растений на примере помидоров.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3200" algn="l"/>
                <a:tab pos="241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3. Проанализировать полученные результаты исследований и сделать выводы.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09120"/>
            <a:ext cx="2592288" cy="18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07249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Значение света в жизни растений.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растений находится в тесной взаимосвязи с внешними условиями. Жизненно-важные факторы для растений – свет, тепло, воздух, вода, почва.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 из основных условий существования всех растений – свет.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min\Downloads\помидор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10445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"/>
            <a:ext cx="2736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</a:t>
            </a:r>
            <a:r>
              <a:rPr lang="ru-RU" sz="2800" b="1" dirty="0" smtClean="0"/>
              <a:t>Фотосинтез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992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25538"/>
            <a:ext cx="8666163" cy="50625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Каравеллы Колумба доставили в Европу из Южной Америки необыкновенное растение, которое они называли </a:t>
            </a:r>
            <a:r>
              <a:rPr lang="ru-RU" dirty="0" err="1" smtClean="0"/>
              <a:t>томатль</a:t>
            </a:r>
            <a:r>
              <a:rPr lang="ru-RU" dirty="0" smtClean="0"/>
              <a:t>. Оно в течение нескольких столетий выращивалось как декоративное. В 19 веке оно попало и в Россию. С тех пор трудно представить без</a:t>
            </a:r>
          </a:p>
          <a:p>
            <a:pPr>
              <a:buNone/>
            </a:pPr>
            <a:r>
              <a:rPr lang="ru-RU" dirty="0" smtClean="0"/>
              <a:t>    него наш стол.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72400" cy="10223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Из истории помидоров</a:t>
            </a:r>
            <a:endParaRPr lang="ru-RU" sz="4000" dirty="0"/>
          </a:p>
        </p:txBody>
      </p:sp>
      <p:pic>
        <p:nvPicPr>
          <p:cNvPr id="6146" name="Picture 2" descr="C:\Users\admin\Downloads\помидор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293096"/>
            <a:ext cx="4107160" cy="2369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Сорта помидоров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России районировано 1271 сорт и гибрид  томатов. Ежегодно появляются десятки новых.</a:t>
            </a:r>
            <a:r>
              <a:rPr lang="en-US" dirty="0" smtClean="0"/>
              <a:t> </a:t>
            </a:r>
            <a:r>
              <a:rPr lang="ru-RU" dirty="0" smtClean="0"/>
              <a:t>Различают гибриды</a:t>
            </a:r>
            <a:r>
              <a:rPr lang="en-US" dirty="0" smtClean="0"/>
              <a:t> F1</a:t>
            </a:r>
            <a:r>
              <a:rPr lang="ru-RU" dirty="0" smtClean="0"/>
              <a:t>, «БИФ»-томаты, кистевые, мелкоплодные, </a:t>
            </a:r>
            <a:r>
              <a:rPr lang="ru-RU" dirty="0" err="1" smtClean="0"/>
              <a:t>черри</a:t>
            </a:r>
            <a:r>
              <a:rPr lang="ru-RU" dirty="0" smtClean="0"/>
              <a:t>, штамбовые, </a:t>
            </a:r>
            <a:r>
              <a:rPr lang="ru-RU" dirty="0" err="1" smtClean="0"/>
              <a:t>нештамбовые</a:t>
            </a:r>
            <a:r>
              <a:rPr lang="ru-RU" dirty="0" smtClean="0"/>
              <a:t>, </a:t>
            </a:r>
            <a:r>
              <a:rPr lang="ru-RU" dirty="0" err="1" smtClean="0"/>
              <a:t>индетерминантные</a:t>
            </a:r>
            <a:r>
              <a:rPr lang="ru-RU" dirty="0" smtClean="0"/>
              <a:t> (высокие)и </a:t>
            </a:r>
            <a:r>
              <a:rPr lang="ru-RU" dirty="0" err="1" smtClean="0"/>
              <a:t>детерминантные</a:t>
            </a:r>
            <a:r>
              <a:rPr lang="ru-RU" dirty="0" smtClean="0"/>
              <a:t>(низкие), </a:t>
            </a:r>
            <a:r>
              <a:rPr lang="ru-RU" dirty="0" err="1" smtClean="0"/>
              <a:t>полудерминантные</a:t>
            </a:r>
            <a:r>
              <a:rPr lang="ru-RU" dirty="0" smtClean="0"/>
              <a:t> и </a:t>
            </a:r>
            <a:r>
              <a:rPr lang="ru-RU" dirty="0" err="1" smtClean="0"/>
              <a:t>супердетерминантные</a:t>
            </a:r>
            <a:r>
              <a:rPr lang="ru-RU" dirty="0" smtClean="0"/>
              <a:t>(карликовые) сорта.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сорта помидоро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65612" cy="2606306"/>
          </a:xfrm>
          <a:prstGeom prst="rect">
            <a:avLst/>
          </a:prstGeom>
          <a:noFill/>
        </p:spPr>
      </p:pic>
      <p:pic>
        <p:nvPicPr>
          <p:cNvPr id="7171" name="Picture 3" descr="C:\Users\admin\Downloads\сорта помидоро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7"/>
            <a:ext cx="3628470" cy="2520280"/>
          </a:xfrm>
          <a:prstGeom prst="rect">
            <a:avLst/>
          </a:prstGeom>
          <a:noFill/>
        </p:spPr>
      </p:pic>
      <p:pic>
        <p:nvPicPr>
          <p:cNvPr id="7172" name="Picture 4" descr="C:\Users\admin\Downloads\сорта помидоров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140968"/>
            <a:ext cx="3888431" cy="3184004"/>
          </a:xfrm>
          <a:prstGeom prst="rect">
            <a:avLst/>
          </a:prstGeom>
          <a:noFill/>
        </p:spPr>
      </p:pic>
      <p:pic>
        <p:nvPicPr>
          <p:cNvPr id="7173" name="Picture 5" descr="C:\Users\admin\Downloads\сорта помидоров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4153644" cy="3195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Сызранский</a:t>
            </a:r>
            <a:r>
              <a:rPr lang="ru-RU" dirty="0" smtClean="0"/>
              <a:t> помидор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Сызрани выращивают самые вкусные помидоры у нас в районе </a:t>
            </a:r>
            <a:r>
              <a:rPr lang="ru-RU" dirty="0" err="1" smtClean="0"/>
              <a:t>Засызрана</a:t>
            </a:r>
            <a:r>
              <a:rPr lang="ru-RU" dirty="0" smtClean="0"/>
              <a:t>. Мы сажаем различные сорта томатов – бычье сердце, золотое сердце, медовая капля, </a:t>
            </a:r>
            <a:r>
              <a:rPr lang="ru-RU" dirty="0" err="1" smtClean="0"/>
              <a:t>черри</a:t>
            </a:r>
            <a:r>
              <a:rPr lang="ru-RU" dirty="0" smtClean="0"/>
              <a:t>, розовая жемчужина, ренет и другие, но самый вкусный - крупный розовый.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499</TotalTime>
  <Words>841</Words>
  <Application>Microsoft Office PowerPoint</Application>
  <PresentationFormat>Экран (4:3)</PresentationFormat>
  <Paragraphs>149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«Влияние света, тепла и холода на рост и развитие помидоров.»  </vt:lpstr>
      <vt:lpstr>Слайд 2</vt:lpstr>
      <vt:lpstr>Слайд 3</vt:lpstr>
      <vt:lpstr>Слайд 4</vt:lpstr>
      <vt:lpstr>Слайд 5</vt:lpstr>
      <vt:lpstr>Из истории помидоров</vt:lpstr>
      <vt:lpstr>Сорта помидоров</vt:lpstr>
      <vt:lpstr>Слайд 8</vt:lpstr>
      <vt:lpstr>Сызранский помидор</vt:lpstr>
      <vt:lpstr>Слайд 10</vt:lpstr>
      <vt:lpstr>Слайд 11</vt:lpstr>
      <vt:lpstr>Экспериментальная часть</vt:lpstr>
      <vt:lpstr>Слайд 13</vt:lpstr>
      <vt:lpstr>Слайд 14</vt:lpstr>
      <vt:lpstr>Слайд 15</vt:lpstr>
      <vt:lpstr>14.12.2016</vt:lpstr>
      <vt:lpstr>19.12.2016.</vt:lpstr>
      <vt:lpstr>23.12.2016.</vt:lpstr>
      <vt:lpstr>01.01.2017.</vt:lpstr>
      <vt:lpstr>14.01.2017.</vt:lpstr>
      <vt:lpstr>Слайд 21</vt:lpstr>
      <vt:lpstr>Слайд 22</vt:lpstr>
      <vt:lpstr>Слайд 23</vt:lpstr>
      <vt:lpstr>Засызранский помидор</vt:lpstr>
      <vt:lpstr>Литература.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света, тепла и холода на рост и развитие растений»  </dc:title>
  <dc:creator>asd</dc:creator>
  <cp:lastModifiedBy>admin</cp:lastModifiedBy>
  <cp:revision>58</cp:revision>
  <dcterms:created xsi:type="dcterms:W3CDTF">2017-01-14T10:04:43Z</dcterms:created>
  <dcterms:modified xsi:type="dcterms:W3CDTF">2017-05-01T06:47:12Z</dcterms:modified>
</cp:coreProperties>
</file>