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1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7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2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2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1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/>
          <a:stretch/>
        </p:blipFill>
        <p:spPr>
          <a:xfrm>
            <a:off x="611560" y="476673"/>
            <a:ext cx="7810044" cy="6120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85293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Грибы</a:t>
            </a:r>
            <a:endParaRPr lang="ru-RU" sz="6000" b="1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901"/>
            <a:ext cx="1610130" cy="1610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445224"/>
            <a:ext cx="382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</a:t>
            </a:r>
            <a:r>
              <a:rPr lang="ru-RU" b="1" dirty="0" err="1" smtClean="0"/>
              <a:t>клсс</a:t>
            </a:r>
            <a:endParaRPr lang="ru-RU" b="1" dirty="0" smtClean="0"/>
          </a:p>
          <a:p>
            <a:r>
              <a:rPr lang="ru-RU" b="1" dirty="0" smtClean="0"/>
              <a:t>Предмет: Мир природы и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Коррекционная педагогика.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6453336"/>
            <a:ext cx="26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Ворожеева В.Н.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508" y="2967335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67900"/>
            <a:ext cx="1952987" cy="19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39" y="5019358"/>
            <a:ext cx="2699792" cy="1799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3528392" cy="23463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1409328"/>
            <a:ext cx="4590256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Под кустами, </a:t>
            </a:r>
          </a:p>
          <a:p>
            <a:r>
              <a:rPr lang="ru-RU" sz="4400" dirty="0"/>
              <a:t>Под листами </a:t>
            </a:r>
          </a:p>
          <a:p>
            <a:r>
              <a:rPr lang="ru-RU" sz="4400" dirty="0"/>
              <a:t>Мы попрятались в траву, </a:t>
            </a:r>
          </a:p>
          <a:p>
            <a:r>
              <a:rPr lang="ru-RU" sz="4400" dirty="0"/>
              <a:t>Нас в лесу ищите сами </a:t>
            </a:r>
          </a:p>
          <a:p>
            <a:r>
              <a:rPr lang="ru-RU" sz="4400" dirty="0"/>
              <a:t>Мы не крикнем вам: «Ау!»</a:t>
            </a:r>
          </a:p>
          <a:p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22" y="-34279"/>
            <a:ext cx="2926658" cy="2887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74" y="4653135"/>
            <a:ext cx="3079207" cy="23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59766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  <a:p>
            <a:pPr algn="ctr"/>
            <a:endParaRPr lang="ru-RU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96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</a:t>
            </a:r>
            <a:endParaRPr lang="ru-RU" sz="9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74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уроке мы узнаем: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грибы.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Строение гриба.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Съедобные и несъедобные грибы.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Грибы из </a:t>
            </a:r>
            <a:r>
              <a:rPr lang="ru-RU" dirty="0"/>
              <a:t>К</a:t>
            </a:r>
            <a:r>
              <a:rPr lang="ru-RU" dirty="0" smtClean="0"/>
              <a:t>расной книги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1120"/>
            <a:ext cx="20859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57" y="-27384"/>
            <a:ext cx="93123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6124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Грибы-это живые организмы.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Грибы-это царство природы, которое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относится ни к миру растений,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ни к царству животных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57" y="5641923"/>
            <a:ext cx="1185664" cy="11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91408" cy="6502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1700808"/>
            <a:ext cx="229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Шляпка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861048"/>
            <a:ext cx="165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Ножка</a:t>
            </a:r>
            <a:endParaRPr lang="ru-RU" sz="4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932040" y="1700809"/>
            <a:ext cx="2156118" cy="21602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39952" y="4214991"/>
            <a:ext cx="216024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0" y="4443592"/>
            <a:ext cx="3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Грибница</a:t>
            </a:r>
            <a:endParaRPr lang="ru-RU" sz="4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843808" y="5445224"/>
            <a:ext cx="3096344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5908" y="0"/>
            <a:ext cx="56886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Строение гриба </a:t>
            </a:r>
            <a:endParaRPr lang="ru-RU" sz="4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043608" y="5673824"/>
            <a:ext cx="792088" cy="4194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25" y="0"/>
            <a:ext cx="104761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204864"/>
            <a:ext cx="75718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Грибы очень нужны лесу.</a:t>
            </a:r>
          </a:p>
          <a:p>
            <a:r>
              <a:rPr lang="ru-RU" sz="2800" b="1" dirty="0" smtClean="0"/>
              <a:t> Они помогают деревьям впитывать из почвы</a:t>
            </a:r>
          </a:p>
          <a:p>
            <a:r>
              <a:rPr lang="ru-RU" sz="2800" b="1" dirty="0" smtClean="0"/>
              <a:t> воду и соли.</a:t>
            </a:r>
          </a:p>
          <a:p>
            <a:r>
              <a:rPr lang="ru-RU" sz="2800" b="1" dirty="0" smtClean="0"/>
              <a:t>Грибами питаются многие  животные</a:t>
            </a:r>
          </a:p>
          <a:p>
            <a:r>
              <a:rPr lang="ru-RU" sz="2800" b="1" dirty="0" smtClean="0"/>
              <a:t>Съедобные грибы человек употребляет в пищу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76775"/>
            <a:ext cx="2085975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91" y="5414369"/>
            <a:ext cx="1440160" cy="14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325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     Съедобные          грибы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99836"/>
            <a:ext cx="9435355" cy="60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56"/>
            <a:ext cx="4032448" cy="2953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64" y="26356"/>
            <a:ext cx="3625585" cy="2719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4"/>
            <a:ext cx="2383021" cy="3703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367"/>
            <a:ext cx="4447775" cy="30792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283447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prstClr val="black"/>
              </a:solidFill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Несъедобные </a:t>
            </a:r>
            <a:r>
              <a:rPr lang="ru-RU" sz="3600" b="1" dirty="0">
                <a:solidFill>
                  <a:prstClr val="black"/>
                </a:solidFill>
              </a:rPr>
              <a:t>грибы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2348880"/>
            <a:ext cx="14093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Мухомор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204864"/>
            <a:ext cx="23936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Ложная лисичка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5949280"/>
            <a:ext cx="24513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Бледная поганка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332" y="6525344"/>
            <a:ext cx="21346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Ложные опята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30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137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Грибы</vt:lpstr>
      <vt:lpstr>Презентация PowerPoint</vt:lpstr>
      <vt:lpstr>Презентация PowerPoint</vt:lpstr>
      <vt:lpstr>На уроке мы узнаем: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ворожеев кирилл</dc:creator>
  <cp:lastModifiedBy>ворожеев кирилл</cp:lastModifiedBy>
  <cp:revision>20</cp:revision>
  <dcterms:created xsi:type="dcterms:W3CDTF">2018-10-05T21:41:02Z</dcterms:created>
  <dcterms:modified xsi:type="dcterms:W3CDTF">2018-10-14T13:40:39Z</dcterms:modified>
</cp:coreProperties>
</file>