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9" r:id="rId4"/>
    <p:sldId id="272" r:id="rId5"/>
    <p:sldId id="259" r:id="rId6"/>
    <p:sldId id="260" r:id="rId7"/>
    <p:sldId id="268" r:id="rId8"/>
    <p:sldId id="261" r:id="rId9"/>
    <p:sldId id="273" r:id="rId10"/>
    <p:sldId id="274" r:id="rId11"/>
    <p:sldId id="262" r:id="rId12"/>
    <p:sldId id="263" r:id="rId13"/>
    <p:sldId id="264" r:id="rId14"/>
    <p:sldId id="271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7F78466-7642-4E69-8D0F-F5AC117806F4}">
          <p14:sldIdLst>
            <p14:sldId id="256"/>
            <p14:sldId id="257"/>
            <p14:sldId id="269"/>
            <p14:sldId id="272"/>
            <p14:sldId id="259"/>
            <p14:sldId id="260"/>
            <p14:sldId id="268"/>
            <p14:sldId id="261"/>
            <p14:sldId id="273"/>
            <p14:sldId id="274"/>
            <p14:sldId id="262"/>
            <p14:sldId id="263"/>
            <p14:sldId id="264"/>
            <p14:sldId id="271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Любите</a:t>
            </a:r>
            <a:r>
              <a:rPr lang="ru-RU" baseline="0" dirty="0">
                <a:solidFill>
                  <a:schemeClr val="bg1"/>
                </a:solidFill>
              </a:rPr>
              <a:t> ли вы физкультуру?</a:t>
            </a:r>
            <a:endParaRPr lang="ru-RU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32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15,7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7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,1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77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,2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очень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5</c:v>
                </c:pt>
                <c:pt idx="2">
                  <c:v>54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очень</c:v>
                </c:pt>
                <c:pt idx="2">
                  <c:v>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%">
                  <c:v>0.15700000000000008</c:v>
                </c:pt>
                <c:pt idx="1">
                  <c:v>7.1</c:v>
                </c:pt>
                <c:pt idx="2">
                  <c:v>77.2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6719589620820427"/>
          <c:y val="9.9316466831861877E-2"/>
          <c:w val="0.51311990512659944"/>
          <c:h val="0.14483854037060273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Оцените</a:t>
            </a:r>
            <a:r>
              <a:rPr lang="ru-RU" baseline="0" dirty="0">
                <a:solidFill>
                  <a:schemeClr val="bg1"/>
                </a:solidFill>
              </a:rPr>
              <a:t> по 5-бальной шкале, в какой вы физической форме</a:t>
            </a:r>
            <a:endParaRPr lang="ru-RU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2478464411539517"/>
          <c:y val="2.40240240240240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4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,3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5,7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894427410674596"/>
                  <c:y val="-4.853896589922456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38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,6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688762465493881"/>
                  <c:y val="-6.134147680209181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8,6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2,8</a:t>
                    </a:r>
                    <a:r>
                      <a:rPr lang="en-US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Лист4!$B$2:$B$6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27</c:v>
                </c:pt>
                <c:pt idx="3">
                  <c:v>27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Лист4!$C$2:$C$6</c:f>
              <c:numCache>
                <c:formatCode>General</c:formatCode>
                <c:ptCount val="5"/>
                <c:pt idx="0">
                  <c:v>4.3</c:v>
                </c:pt>
                <c:pt idx="1">
                  <c:v>5.7</c:v>
                </c:pt>
                <c:pt idx="2">
                  <c:v>38.6</c:v>
                </c:pt>
                <c:pt idx="3">
                  <c:v>38.6</c:v>
                </c:pt>
                <c:pt idx="4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8165611429895265"/>
          <c:y val="0.23153153153153153"/>
          <c:w val="0.52997804768483592"/>
          <c:h val="7.5264949989359425E-2"/>
        </c:manualLayout>
      </c:layout>
      <c:overlay val="0"/>
      <c:txPr>
        <a:bodyPr/>
        <a:lstStyle/>
        <a:p>
          <a:pPr rtl="0"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Хотели</a:t>
            </a:r>
            <a:r>
              <a:rPr lang="ru-RU" baseline="0" dirty="0">
                <a:solidFill>
                  <a:schemeClr val="bg1"/>
                </a:solidFill>
              </a:rPr>
              <a:t> ли вы чтобы в нашей школе был тренажерный зал?</a:t>
            </a:r>
            <a:endParaRPr lang="ru-RU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Лист2!$B$1</c:f>
              <c:strCache>
                <c:ptCount val="1"/>
                <c:pt idx="0">
                  <c:v>Кол-во опрошенных</c:v>
                </c:pt>
              </c:strCache>
            </c:strRef>
          </c:tx>
          <c:explosion val="11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Лист2!$B$2:$B$3</c:f>
              <c:numCache>
                <c:formatCode>General</c:formatCode>
                <c:ptCount val="2"/>
                <c:pt idx="0">
                  <c:v>69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% опрошенных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Лист2!$C$2:$C$3</c:f>
              <c:numCache>
                <c:formatCode>General</c:formatCode>
                <c:ptCount val="2"/>
                <c:pt idx="0">
                  <c:v>98.6</c:v>
                </c:pt>
                <c:pt idx="1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2593311336686181"/>
          <c:y val="0.20294376967166125"/>
          <c:w val="0.45853544804831048"/>
          <c:h val="9.492616740803933E-2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Какие</a:t>
            </a:r>
            <a:r>
              <a:rPr lang="ru-RU" baseline="0" dirty="0">
                <a:solidFill>
                  <a:schemeClr val="bg1"/>
                </a:solidFill>
              </a:rPr>
              <a:t> бы вы тренажеры хотели?</a:t>
            </a:r>
            <a:endParaRPr lang="ru-RU" dirty="0">
              <a:solidFill>
                <a:schemeClr val="bg1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3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>
                        <a:solidFill>
                          <a:schemeClr val="bg1"/>
                        </a:solidFill>
                      </a:rPr>
                      <a:t>7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1</a:t>
                    </a:r>
                    <a:r>
                      <a:rPr lang="ru-RU">
                        <a:solidFill>
                          <a:schemeClr val="bg1"/>
                        </a:solidFill>
                      </a:rPr>
                      <a:t>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Лист5!$B$1:$G$1</c:f>
              <c:strCache>
                <c:ptCount val="6"/>
                <c:pt idx="0">
                  <c:v>Беговая дорожка</c:v>
                </c:pt>
                <c:pt idx="1">
                  <c:v>Велотренажер</c:v>
                </c:pt>
                <c:pt idx="2">
                  <c:v>Силовые</c:v>
                </c:pt>
                <c:pt idx="3">
                  <c:v>На пресс</c:v>
                </c:pt>
                <c:pt idx="4">
                  <c:v>Любые</c:v>
                </c:pt>
                <c:pt idx="5">
                  <c:v>Нет ответа</c:v>
                </c:pt>
              </c:strCache>
            </c:strRef>
          </c:cat>
          <c:val>
            <c:numRef>
              <c:f>Лист5!$B$2:$G$2</c:f>
              <c:numCache>
                <c:formatCode>General</c:formatCode>
                <c:ptCount val="6"/>
                <c:pt idx="0">
                  <c:v>33</c:v>
                </c:pt>
                <c:pt idx="1">
                  <c:v>22</c:v>
                </c:pt>
                <c:pt idx="2">
                  <c:v>13</c:v>
                </c:pt>
                <c:pt idx="3">
                  <c:v>7</c:v>
                </c:pt>
                <c:pt idx="4">
                  <c:v>16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2862618439221038"/>
          <c:y val="0.11243542384179536"/>
          <c:w val="0.70999333407399179"/>
          <c:h val="0.17204338406843683"/>
        </c:manualLayout>
      </c:layout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239ECF8-8E86-4891-A58D-BAA6B47574F9}" type="datetimeFigureOut">
              <a:rPr lang="ru-RU" smtClean="0"/>
              <a:pPr/>
              <a:t>30.09.2018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FB5868-BCFE-4433-AD32-2FFEC6DC0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228798"/>
              </p:ext>
            </p:extLst>
          </p:nvPr>
        </p:nvGraphicFramePr>
        <p:xfrm>
          <a:off x="467544" y="980728"/>
          <a:ext cx="3898776" cy="482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79566618"/>
              </p:ext>
            </p:extLst>
          </p:nvPr>
        </p:nvGraphicFramePr>
        <p:xfrm>
          <a:off x="3851920" y="1052736"/>
          <a:ext cx="504056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40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Команда проекта: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Мелентьева Анастасия – лидер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Вахрушева Анастасия – создатель  презентации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Власов Андрей – идейный вдохновитель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Журавских Оксана – Художник – оформитель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Корелина Анна – фотограф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Пастухова Полина – создатель рекламы в соц.сетях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Попов Сергей -  волонтер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Россихина Екатерина – инициатор идеи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Суфиярова Юлиана – переговорщик. выступающий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Хаматова Гюзель -  создатель рекламы в соц.сетях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Чусовлянкина Ульяна – волонтер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Корюкина О.А – старейшина</a:t>
            </a:r>
          </a:p>
          <a:p>
            <a:r>
              <a:rPr lang="ru-RU" sz="2400" b="1" u="sng" dirty="0" smtClean="0">
                <a:solidFill>
                  <a:schemeClr val="bg1"/>
                </a:solidFill>
              </a:rPr>
              <a:t>Привлечённые специалисты: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Лядова И.В. – директор Ергачинской школы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Исаев О.Г. 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- учитель физкультуры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504056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chemeClr val="bg1"/>
                </a:solidFill>
              </a:rPr>
              <a:t>Реализация проекта: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68760"/>
            <a:ext cx="7467600" cy="42484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Создание инициативной группы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Распределение функциональных обязанностей между 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инициативной группой проекта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Привлечение спонсоров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Обращение к депутату местного совета депутатов Ергачинского сельского поселения Власовой Л.А.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Встреча с депутатом Законодательного  собрания Пермского края 6 созыва Водяновым  Р. </a:t>
            </a:r>
            <a:r>
              <a:rPr lang="ru-RU" sz="2000" dirty="0">
                <a:solidFill>
                  <a:schemeClr val="bg1"/>
                </a:solidFill>
              </a:rPr>
              <a:t>М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Привлечение родительской общественности и учащихся старших классов для осуществления ремонта помещения.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bg1"/>
                </a:solidFill>
              </a:rPr>
              <a:t>Что уже сделано по проекту?</a:t>
            </a:r>
            <a:endParaRPr lang="ru-RU" sz="3600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Реклама  плаката -  10.11.2016 г.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Выступление на общешкольной линейке -  14.11.2016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Анкетирование уч-ся 7-11 классов -  14.11.2016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Информирование учащихся о результатах анкетирования на стенде школы -  05.12.2016.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Встреча с депутатом местного совета Власовой Л.А  –  21.11.2016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Расклеивание объявлений в поселке 05.12.2016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Конкурс рисунков «Каким я вижу тренажерный зал?» среди учащихся 1-4 классов  и подведение итогов  30.11 – 05.12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Встреча со спонсором. С представителем завода ООО « Ергач» Носковым В.Г -  15.12.2016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Реклама на сайте школы -  04.12.2016.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Согласование проекта с директором МБОУ «Ергачинской СОШ» Лядовой И.В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</a:rPr>
              <a:t>Развитие и тиражирование проекта:</a:t>
            </a:r>
            <a:endParaRPr lang="ru-RU" sz="3200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67600" cy="5073427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Тренажеры позволят расширить спортивную базу Ергачинской школы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Тренажерная комната увеличит  количество внеурочных объединений спортивного направления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Составление буклетов, листовок об открытии тренажерной комнаты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Большой охват учащихся спортивно – оздоровительной работой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Составление плана работы тренажерной комнаты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Составление графика работы тренажерной комнаты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Открытие тренажерного зала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Анализ результатов проекта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Активность учащихся  в спортивных  мероприятиях, спартакиадах.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Организация и проведение спортивно – оздоровительных мероприятий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Участие в  конкурсе бизнес – идей по  предпринимательству среди молодых людей 14 – 17 лет образовательных учреждений пермского края в рамках Федеральной программы «Ты – предприниматель» 08.09. 2016</a:t>
            </a:r>
          </a:p>
        </p:txBody>
      </p:sp>
    </p:spTree>
    <p:extLst>
      <p:ext uri="{BB962C8B-B14F-4D97-AF65-F5344CB8AC3E}">
        <p14:creationId xmlns:p14="http://schemas.microsoft.com/office/powerpoint/2010/main" val="12079547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chemeClr val="bg1"/>
                </a:solidFill>
              </a:rPr>
              <a:t>Контакты:</a:t>
            </a:r>
            <a:endParaRPr lang="ru-RU" sz="3200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Адрес: 617437, Пермский край, Кунгурский район п. Ергач, ул. Школьная, 11.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-  Мы в </a:t>
            </a:r>
            <a:r>
              <a:rPr lang="ru-RU" sz="2400" dirty="0">
                <a:solidFill>
                  <a:schemeClr val="bg1"/>
                </a:solidFill>
              </a:rPr>
              <a:t>В</a:t>
            </a:r>
            <a:r>
              <a:rPr lang="ru-RU" sz="2400" dirty="0" smtClean="0">
                <a:solidFill>
                  <a:schemeClr val="bg1"/>
                </a:solidFill>
              </a:rPr>
              <a:t>к (</a:t>
            </a:r>
            <a:r>
              <a:rPr lang="en-US" sz="2400" dirty="0" smtClean="0">
                <a:solidFill>
                  <a:schemeClr val="bg1"/>
                </a:solidFill>
              </a:rPr>
              <a:t>vk.com/</a:t>
            </a:r>
            <a:r>
              <a:rPr lang="en-US" sz="2400" dirty="0" err="1" smtClean="0">
                <a:solidFill>
                  <a:schemeClr val="bg1"/>
                </a:solidFill>
              </a:rPr>
              <a:t>energy_car_ergach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Aharoni" pitchFamily="2" charset="-79"/>
              </a:rPr>
              <a:t>      </a:t>
            </a:r>
            <a:r>
              <a:rPr lang="ru-RU" b="1" u="sng" dirty="0">
                <a:solidFill>
                  <a:schemeClr val="bg1"/>
                </a:solidFill>
                <a:cs typeface="Aharoni" pitchFamily="2" charset="-79"/>
              </a:rPr>
              <a:t>Описание </a:t>
            </a:r>
            <a:r>
              <a:rPr lang="ru-RU" b="1" u="sng" dirty="0" smtClean="0">
                <a:solidFill>
                  <a:schemeClr val="bg1"/>
                </a:solidFill>
                <a:cs typeface="Aharoni" pitchFamily="2" charset="-79"/>
              </a:rPr>
              <a:t>проблемы</a:t>
            </a:r>
            <a:r>
              <a:rPr lang="ru-RU" b="1" u="sng" dirty="0">
                <a:solidFill>
                  <a:schemeClr val="bg1"/>
                </a:solidFill>
                <a:cs typeface="Aharoni" pitchFamily="2" charset="-79"/>
              </a:rPr>
              <a:t>:    </a:t>
            </a:r>
            <a:r>
              <a:rPr lang="ru-RU" b="1" u="sng" dirty="0" smtClean="0">
                <a:solidFill>
                  <a:schemeClr val="bg1"/>
                </a:solidFill>
                <a:cs typeface="Aharoni" pitchFamily="2" charset="-79"/>
              </a:rPr>
              <a:t>  </a:t>
            </a:r>
            <a:endParaRPr lang="ru-RU" b="1" u="sng" dirty="0">
              <a:solidFill>
                <a:schemeClr val="bg1"/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75762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Малоподвижный образ жизни.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Кол-во заболеваний при профилактических осмотрах увеличивается.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Показатели физического здоровья снижаются.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Низкая оснащенность спортзала оборудованием и инвентарем.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Сдача норм ГТО.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bg1"/>
                </a:solidFill>
              </a:rPr>
              <a:t>Идея: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Создание тренажерной комнаты - это  современный способ повышения привлекательности и развития спорта в нашей </a:t>
            </a:r>
            <a:r>
              <a:rPr lang="ru-RU" sz="2400" dirty="0" smtClean="0">
                <a:solidFill>
                  <a:schemeClr val="bg1"/>
                </a:solidFill>
              </a:rPr>
              <a:t>школе.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b="1" u="sng" dirty="0">
                <a:solidFill>
                  <a:schemeClr val="bg1"/>
                </a:solidFill>
              </a:rPr>
              <a:t>Цель:</a:t>
            </a:r>
          </a:p>
          <a:p>
            <a:r>
              <a:rPr lang="ru-RU" sz="2400" dirty="0">
                <a:solidFill>
                  <a:schemeClr val="bg1"/>
                </a:solidFill>
              </a:rPr>
              <a:t>Приобретение тренажеров и создание в школе  оздоровительного  объекта - тренажерной комнаты для  систематических  занятий спортом в свободное от учебы время.</a:t>
            </a:r>
          </a:p>
          <a:p>
            <a:pPr>
              <a:buNone/>
            </a:pPr>
            <a:r>
              <a:rPr lang="ru-RU" sz="3200" b="1" u="sng" dirty="0">
                <a:solidFill>
                  <a:schemeClr val="bg1"/>
                </a:solidFill>
              </a:rPr>
              <a:t>Срок реализации:</a:t>
            </a:r>
          </a:p>
          <a:p>
            <a:r>
              <a:rPr lang="ru-RU" sz="2400" dirty="0">
                <a:solidFill>
                  <a:schemeClr val="bg1"/>
                </a:solidFill>
              </a:rPr>
              <a:t>Январь – сентябрь 2017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3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chemeClr val="bg1"/>
                </a:solidFill>
              </a:rPr>
              <a:t>Какие проблемы решает проект?</a:t>
            </a:r>
            <a:endParaRPr lang="ru-RU" sz="3200" b="1" u="sng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Создание благоприятных условий для популяризации здорового образа жизни.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Использование тренажеров способствует в короткие сроки решить задачи развития силовых и двигательных качеств.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Ликвидировать дефицит двигательной активности.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Укрепить здоровье.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Повысить  устойчивый интерес к физической культуре и в целом к спорту.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Создание условий для сдачи норм ВФСК  « ГТО ».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Особенно эффективным будет использование тренажеров при занятии с учащимися, страдающими от избыточной массы.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Занятия в тренажерной комнате помогут решить вопросы свободного времени и отвлекут их от вредных привычек.</a:t>
            </a:r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0526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</a:rPr>
              <a:t>Целевая аудитория:</a:t>
            </a:r>
            <a:endParaRPr lang="ru-RU" sz="3200" b="1" u="sng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Учащиеся 10 – 11 класса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Молодежь посёлка </a:t>
            </a:r>
          </a:p>
          <a:p>
            <a:pPr marL="36576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</a:t>
            </a:r>
            <a:r>
              <a:rPr lang="ru-RU" sz="3200" b="1" u="sng" dirty="0" smtClean="0">
                <a:solidFill>
                  <a:schemeClr val="bg1"/>
                </a:solidFill>
              </a:rPr>
              <a:t>Обоснование: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Старшеклассники самые ответственные и организованные люди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 профессиональных тренажерах занимаются с 16 лет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bg1"/>
                </a:solidFill>
              </a:rPr>
              <a:t>Финансы: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326989"/>
              </p:ext>
            </p:extLst>
          </p:nvPr>
        </p:nvGraphicFramePr>
        <p:xfrm>
          <a:off x="683568" y="1124744"/>
          <a:ext cx="7632848" cy="530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3"/>
                <a:gridCol w="3785363"/>
                <a:gridCol w="3321702"/>
              </a:tblGrid>
              <a:tr h="228357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u="sng" dirty="0" smtClean="0">
                          <a:solidFill>
                            <a:schemeClr val="bg1"/>
                          </a:solidFill>
                        </a:rPr>
                        <a:t>Ремонт</a:t>
                      </a:r>
                      <a:r>
                        <a:rPr lang="ru-RU" b="0" u="sng" baseline="0" dirty="0" smtClean="0">
                          <a:solidFill>
                            <a:schemeClr val="bg1"/>
                          </a:solidFill>
                        </a:rPr>
                        <a:t> пола: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u="none" baseline="0" dirty="0" smtClean="0">
                          <a:solidFill>
                            <a:schemeClr val="bg1"/>
                          </a:solidFill>
                        </a:rPr>
                        <a:t>доска обрезная 50 мм –3,5 м³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u="none" baseline="0" dirty="0" smtClean="0">
                          <a:solidFill>
                            <a:schemeClr val="bg1"/>
                          </a:solidFill>
                        </a:rPr>
                        <a:t>Лаги 150 х 100 – 12 шт.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u="none" baseline="0" dirty="0" smtClean="0">
                          <a:solidFill>
                            <a:schemeClr val="bg1"/>
                          </a:solidFill>
                        </a:rPr>
                        <a:t>Фанера 10мм – 20 листов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u="none" baseline="0" dirty="0" smtClean="0">
                          <a:solidFill>
                            <a:schemeClr val="bg1"/>
                          </a:solidFill>
                        </a:rPr>
                        <a:t>Линолеум 40 м²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0" u="none" baseline="0" dirty="0" smtClean="0">
                          <a:solidFill>
                            <a:schemeClr val="bg1"/>
                          </a:solidFill>
                        </a:rPr>
                        <a:t>Гвозди строительные, плинтуса, пропитка</a:t>
                      </a:r>
                      <a:endParaRPr lang="ru-RU" b="0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6.000 </a:t>
                      </a:r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х 3,5  = 21.000 руб.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12 шт. х 7.000 = 8.400 руб.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20 х 500 = 10.000 руб.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12.000 руб.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bg1"/>
                          </a:solidFill>
                        </a:rPr>
                        <a:t>3.000 руб.</a:t>
                      </a:r>
                    </a:p>
                    <a:p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062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Замена двери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10.000 руб.</a:t>
                      </a:r>
                    </a:p>
                  </a:txBody>
                  <a:tcPr/>
                </a:tc>
              </a:tr>
              <a:tr h="62539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Затирка, побелка, покраска стен и потолка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5.000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</a:tr>
              <a:tr h="58062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Принудительная вентиляция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15.000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</a:tr>
              <a:tr h="62539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Резиновое покрытие под тренажеры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10.000 руб.</a:t>
                      </a:r>
                      <a:endParaRPr lang="ru-RU" dirty="0"/>
                    </a:p>
                  </a:txBody>
                  <a:tcPr/>
                </a:tc>
              </a:tr>
              <a:tr h="58062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95.000 руб.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u="sng" dirty="0" smtClean="0">
                <a:solidFill>
                  <a:schemeClr val="bg1"/>
                </a:solidFill>
              </a:rPr>
              <a:t>Смета на приобретение тренажеров: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043541"/>
              </p:ext>
            </p:extLst>
          </p:nvPr>
        </p:nvGraphicFramePr>
        <p:xfrm>
          <a:off x="467544" y="1340771"/>
          <a:ext cx="8075613" cy="460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3312368"/>
                <a:gridCol w="4176837"/>
              </a:tblGrid>
              <a:tr h="440919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Беговая дорожка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34.990 руб.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0919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Велотренажер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18.290 руб.</a:t>
                      </a:r>
                      <a:endParaRPr lang="ru-RU" dirty="0"/>
                    </a:p>
                  </a:txBody>
                  <a:tcPr/>
                </a:tc>
              </a:tr>
              <a:tr h="44091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Эллиптический тренажер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27.999 руб.</a:t>
                      </a:r>
                      <a:endParaRPr lang="ru-RU" dirty="0"/>
                    </a:p>
                  </a:txBody>
                  <a:tcPr/>
                </a:tc>
              </a:tr>
              <a:tr h="761039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Многофункциональный тренажер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59.990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</a:tr>
              <a:tr h="440919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Скамья для пресса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13.460 руб.</a:t>
                      </a:r>
                      <a:endParaRPr lang="ru-RU" dirty="0"/>
                    </a:p>
                  </a:txBody>
                  <a:tcPr/>
                </a:tc>
              </a:tr>
              <a:tr h="440919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Римский стул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29.670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</a:tr>
              <a:tr h="761039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Резиновые коврики под тренажеры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601 руб.</a:t>
                      </a:r>
                      <a:endParaRPr lang="ru-RU" dirty="0"/>
                    </a:p>
                  </a:txBody>
                  <a:tcPr/>
                </a:tc>
              </a:tr>
              <a:tr h="440919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190.000 руб.</a:t>
                      </a:r>
                      <a:endParaRPr lang="ru-RU" b="1" dirty="0"/>
                    </a:p>
                  </a:txBody>
                  <a:tcPr/>
                </a:tc>
              </a:tr>
              <a:tr h="440919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ВСЕГО: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95.000</a:t>
                      </a:r>
                      <a:r>
                        <a:rPr lang="ru-RU" b="1" baseline="0" dirty="0" smtClean="0"/>
                        <a:t> + 190.000 = 285.000 руб.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2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bg1"/>
                </a:solidFill>
              </a:rPr>
              <a:t>Маркетинг:</a:t>
            </a:r>
            <a:endParaRPr lang="ru-RU" b="1" u="sng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Реклама проекта в  школе (анкетирование учащихся 7-11 классов)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Объявление о проекте в поселке(возможность поделиться своими тренажерами)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Реклама проекта на общешкольном родительском собрании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Реклама на сайте школы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Создание в соц. Сетях в контакте группы «</a:t>
            </a:r>
            <a:r>
              <a:rPr lang="en-US" sz="2000" dirty="0" smtClean="0">
                <a:solidFill>
                  <a:schemeClr val="bg1"/>
                </a:solidFill>
              </a:rPr>
              <a:t>Energy car</a:t>
            </a:r>
            <a:r>
              <a:rPr lang="ru-RU" sz="2000" dirty="0" smtClean="0">
                <a:solidFill>
                  <a:schemeClr val="bg1"/>
                </a:solidFill>
              </a:rPr>
              <a:t>»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Листовки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Заметка в газету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Результаты анкетирования: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270096"/>
              </p:ext>
            </p:extLst>
          </p:nvPr>
        </p:nvGraphicFramePr>
        <p:xfrm>
          <a:off x="457200" y="1600200"/>
          <a:ext cx="4330824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1746833"/>
              </p:ext>
            </p:extLst>
          </p:nvPr>
        </p:nvGraphicFramePr>
        <p:xfrm>
          <a:off x="4644008" y="1628800"/>
          <a:ext cx="353949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92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</TotalTime>
  <Words>854</Words>
  <Application>Microsoft Office PowerPoint</Application>
  <PresentationFormat>Экран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Презентация PowerPoint</vt:lpstr>
      <vt:lpstr>      Описание проблемы:      </vt:lpstr>
      <vt:lpstr>Идея: </vt:lpstr>
      <vt:lpstr>Какие проблемы решает проект?</vt:lpstr>
      <vt:lpstr>Целевая аудитория:</vt:lpstr>
      <vt:lpstr>Финансы:</vt:lpstr>
      <vt:lpstr>Смета на приобретение тренажеров:</vt:lpstr>
      <vt:lpstr>Маркетинг:</vt:lpstr>
      <vt:lpstr>Результаты анкетирования: </vt:lpstr>
      <vt:lpstr>Презентация PowerPoint</vt:lpstr>
      <vt:lpstr>Команда проекта:</vt:lpstr>
      <vt:lpstr>Реализация проекта:</vt:lpstr>
      <vt:lpstr>Что уже сделано по проекту?</vt:lpstr>
      <vt:lpstr>Развитие и тиражирование проекта:</vt:lpstr>
      <vt:lpstr>Контакты: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 Корюкина</cp:lastModifiedBy>
  <cp:revision>33</cp:revision>
  <dcterms:created xsi:type="dcterms:W3CDTF">2016-12-06T11:08:18Z</dcterms:created>
  <dcterms:modified xsi:type="dcterms:W3CDTF">2018-09-30T16:22:27Z</dcterms:modified>
</cp:coreProperties>
</file>