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4" r:id="rId13"/>
    <p:sldId id="285" r:id="rId14"/>
    <p:sldId id="298" r:id="rId15"/>
    <p:sldId id="267" r:id="rId16"/>
    <p:sldId id="281" r:id="rId17"/>
    <p:sldId id="279" r:id="rId18"/>
    <p:sldId id="280" r:id="rId19"/>
    <p:sldId id="268" r:id="rId20"/>
    <p:sldId id="269" r:id="rId21"/>
    <p:sldId id="270" r:id="rId22"/>
    <p:sldId id="271" r:id="rId23"/>
    <p:sldId id="272" r:id="rId24"/>
    <p:sldId id="273" r:id="rId25"/>
    <p:sldId id="302" r:id="rId26"/>
    <p:sldId id="303" r:id="rId27"/>
    <p:sldId id="274" r:id="rId28"/>
    <p:sldId id="275" r:id="rId29"/>
    <p:sldId id="277" r:id="rId30"/>
    <p:sldId id="299" r:id="rId31"/>
    <p:sldId id="300" r:id="rId32"/>
    <p:sldId id="286" r:id="rId33"/>
    <p:sldId id="287" r:id="rId34"/>
    <p:sldId id="278" r:id="rId35"/>
    <p:sldId id="282" r:id="rId36"/>
    <p:sldId id="30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22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bankgorodov.ru/coainf/index.php?id=302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124744"/>
            <a:ext cx="648072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Моя малая Родина – </a:t>
            </a:r>
          </a:p>
          <a:p>
            <a:pPr marL="0" indent="0">
              <a:buNone/>
            </a:pPr>
            <a:r>
              <a:rPr lang="ru-RU" dirty="0" smtClean="0"/>
              <a:t>это город Хотьково.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/>
              <a:t>Хотьково</a:t>
            </a:r>
            <a:endParaRPr lang="ru-RU" sz="3600" dirty="0"/>
          </a:p>
        </p:txBody>
      </p:sp>
      <p:pic>
        <p:nvPicPr>
          <p:cNvPr id="7170" name="Picture 2" descr="http://www.bankgorodov.ru/coa/302742_bi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22364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Город Хотьково. История, новости, фотографии, телефоны, афиш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7416824" cy="34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в селе Ахтырка.</a:t>
            </a:r>
            <a:endParaRPr lang="ru-RU" dirty="0"/>
          </a:p>
        </p:txBody>
      </p:sp>
      <p:pic>
        <p:nvPicPr>
          <p:cNvPr id="4" name="Содержимое 3" descr="ахтырская церко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886744"/>
            <a:ext cx="6191250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Алексеевская церковь с колокольней в селе </a:t>
            </a:r>
            <a:r>
              <a:rPr lang="ru-RU" dirty="0" err="1" smtClean="0"/>
              <a:t>Горбуново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Содержимое 8" descr="алексеевская церковь старый сним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0795" y="1600200"/>
            <a:ext cx="3251410" cy="4525963"/>
          </a:xfrm>
        </p:spPr>
      </p:pic>
      <p:pic>
        <p:nvPicPr>
          <p:cNvPr id="10" name="Содержимое 9" descr="горбуновка храм старое фот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628" y="1600200"/>
            <a:ext cx="38617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Алексей Гаврилович Попов и его жена Александра. </a:t>
            </a:r>
            <a:r>
              <a:rPr lang="ru-RU" smtClean="0"/>
              <a:t>1830-е годы.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80" y="1844824"/>
            <a:ext cx="7317536" cy="43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Татьяна Алексеевна </a:t>
            </a:r>
            <a:r>
              <a:rPr lang="ru-RU" dirty="0" err="1" smtClean="0"/>
              <a:t>Быльева</a:t>
            </a:r>
            <a:r>
              <a:rPr lang="ru-RU" dirty="0" smtClean="0"/>
              <a:t> (Попова) с супругом. 1830-е годы.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566969"/>
            <a:ext cx="7920880" cy="45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Фарфор завода Алексея Григорьевича Попова. Первые образцы.</a:t>
            </a:r>
            <a:endParaRPr lang="ru-RU" dirty="0"/>
          </a:p>
        </p:txBody>
      </p:sp>
      <p:pic>
        <p:nvPicPr>
          <p:cNvPr id="7" name="Содержимое 6" descr="ранний фарфор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084415" cy="4142764"/>
          </a:xfrm>
        </p:spPr>
      </p:pic>
      <p:pic>
        <p:nvPicPr>
          <p:cNvPr id="8" name="Содержимое 7" descr="ранний фарфор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132856"/>
            <a:ext cx="3300804" cy="416844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Чайные пары.</a:t>
            </a:r>
            <a:endParaRPr lang="ru-RU" dirty="0"/>
          </a:p>
        </p:txBody>
      </p:sp>
      <p:pic>
        <p:nvPicPr>
          <p:cNvPr id="5" name="Содержимое 4" descr="чайная пара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08639"/>
            <a:ext cx="4152460" cy="4484657"/>
          </a:xfrm>
        </p:spPr>
      </p:pic>
      <p:pic>
        <p:nvPicPr>
          <p:cNvPr id="7" name="Содержимое 6" descr="чайная пар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8671" y="1600200"/>
            <a:ext cx="373765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Клейма фарфорового завода Попова</a:t>
            </a:r>
            <a:endParaRPr lang="ru-RU" dirty="0"/>
          </a:p>
        </p:txBody>
      </p:sp>
      <p:pic>
        <p:nvPicPr>
          <p:cNvPr id="7" name="Содержимое 6" descr="клеймо поп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55" y="2060848"/>
            <a:ext cx="8690621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Чашки.</a:t>
            </a:r>
            <a:endParaRPr lang="ru-RU" dirty="0"/>
          </a:p>
        </p:txBody>
      </p:sp>
      <p:pic>
        <p:nvPicPr>
          <p:cNvPr id="5" name="Содержимое 4" descr="фарф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фарфор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Чайные пары.</a:t>
            </a:r>
            <a:endParaRPr lang="ru-RU" dirty="0"/>
          </a:p>
        </p:txBody>
      </p:sp>
      <p:pic>
        <p:nvPicPr>
          <p:cNvPr id="5" name="Содержимое 4" descr="фарфор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139146" cy="3240360"/>
          </a:xfrm>
        </p:spPr>
      </p:pic>
      <p:pic>
        <p:nvPicPr>
          <p:cNvPr id="6" name="Содержимое 5" descr="фарфор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3954"/>
            <a:ext cx="4038600" cy="3218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Чайные сервизы.</a:t>
            </a:r>
            <a:endParaRPr lang="ru-RU" dirty="0"/>
          </a:p>
        </p:txBody>
      </p:sp>
      <p:pic>
        <p:nvPicPr>
          <p:cNvPr id="5" name="Содержимое 4" descr="чайный сервиз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32270"/>
            <a:ext cx="4038600" cy="3061822"/>
          </a:xfrm>
        </p:spPr>
      </p:pic>
      <p:pic>
        <p:nvPicPr>
          <p:cNvPr id="6" name="Содержимое 5" descr="чайный сервиз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dirty="0" smtClean="0"/>
              <a:t>Хотьково в 19 веке.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ор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789345" cy="50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Кофейник. Чайник заварочный.</a:t>
            </a:r>
            <a:endParaRPr lang="ru-RU" dirty="0"/>
          </a:p>
        </p:txBody>
      </p:sp>
      <p:pic>
        <p:nvPicPr>
          <p:cNvPr id="5" name="Содержимое 4" descr="чайни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725" y="1600200"/>
            <a:ext cx="3961549" cy="4525963"/>
          </a:xfrm>
        </p:spPr>
      </p:pic>
      <p:pic>
        <p:nvPicPr>
          <p:cNvPr id="6" name="Содержимое 5" descr="чайник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Заварочные чайники</a:t>
            </a:r>
            <a:endParaRPr lang="ru-RU" dirty="0"/>
          </a:p>
        </p:txBody>
      </p:sp>
      <p:pic>
        <p:nvPicPr>
          <p:cNvPr id="5" name="Содержимое 4" descr="чайник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7426"/>
            <a:ext cx="4038600" cy="3911511"/>
          </a:xfrm>
        </p:spPr>
      </p:pic>
      <p:pic>
        <p:nvPicPr>
          <p:cNvPr id="6" name="Содержимое 5" descr="чайник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4054986" cy="3218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Праздничные блюда</a:t>
            </a:r>
            <a:endParaRPr lang="ru-RU" dirty="0"/>
          </a:p>
        </p:txBody>
      </p:sp>
      <p:pic>
        <p:nvPicPr>
          <p:cNvPr id="7" name="Содержимое 6" descr="блюд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Содержимое 7" descr="блюдо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7345"/>
            <a:ext cx="4038600" cy="3911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Вазы. Чашка в форме раковины.</a:t>
            </a:r>
            <a:endParaRPr lang="ru-RU" dirty="0"/>
          </a:p>
        </p:txBody>
      </p:sp>
      <p:pic>
        <p:nvPicPr>
          <p:cNvPr id="5" name="Содержимое 4" descr="ваз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0250" y="2145506"/>
            <a:ext cx="3492500" cy="3435350"/>
          </a:xfrm>
        </p:spPr>
      </p:pic>
      <p:pic>
        <p:nvPicPr>
          <p:cNvPr id="6" name="Содержимое 5" descr="чашка ракуш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4213" y="2348880"/>
            <a:ext cx="4320479" cy="3024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Фарфоровые статуэтки. </a:t>
            </a:r>
            <a:br>
              <a:rPr lang="ru-RU" dirty="0" smtClean="0"/>
            </a:br>
            <a:r>
              <a:rPr lang="ru-RU" dirty="0" smtClean="0"/>
              <a:t>Юноша. Жажда..</a:t>
            </a:r>
            <a:endParaRPr lang="ru-RU" dirty="0"/>
          </a:p>
        </p:txBody>
      </p:sp>
      <p:pic>
        <p:nvPicPr>
          <p:cNvPr id="6" name="Содержимое 5" descr="popov_boy_155.JPGюноша играющий на флейт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21987"/>
            <a:ext cx="3528392" cy="4647397"/>
          </a:xfrm>
        </p:spPr>
      </p:pic>
      <p:pic>
        <p:nvPicPr>
          <p:cNvPr id="9" name="Содержимое 8" descr="жажд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572239"/>
            <a:ext cx="3240360" cy="4932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Кавалер и цветочница</a:t>
            </a:r>
            <a:endParaRPr lang="ru-RU" dirty="0"/>
          </a:p>
        </p:txBody>
      </p:sp>
      <p:pic>
        <p:nvPicPr>
          <p:cNvPr id="7" name="Содержимое 6" descr="кавалер и цветочн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4132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Барышня и кавалер.</a:t>
            </a:r>
            <a:endParaRPr lang="ru-RU" dirty="0"/>
          </a:p>
        </p:txBody>
      </p:sp>
      <p:pic>
        <p:nvPicPr>
          <p:cNvPr id="4" name="Содержимое 3" descr="барышня и кавал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9434" y="1600200"/>
            <a:ext cx="3945131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Жнец. Мужик - лапотник.</a:t>
            </a:r>
            <a:endParaRPr lang="ru-RU" dirty="0"/>
          </a:p>
        </p:txBody>
      </p:sp>
      <p:pic>
        <p:nvPicPr>
          <p:cNvPr id="5" name="Содержимое 4" descr="жне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Содержимое 6" descr="мужик лапотни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Мальчик,стригущий</a:t>
            </a:r>
            <a:r>
              <a:rPr lang="ru-RU" dirty="0" smtClean="0"/>
              <a:t> овцу. Мальчик.</a:t>
            </a:r>
            <a:endParaRPr lang="ru-RU" dirty="0"/>
          </a:p>
        </p:txBody>
      </p:sp>
      <p:pic>
        <p:nvPicPr>
          <p:cNvPr id="6" name="Содержимое 5" descr="стригущий овц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2880320" cy="4763215"/>
          </a:xfrm>
        </p:spPr>
      </p:pic>
      <p:pic>
        <p:nvPicPr>
          <p:cNvPr id="7" name="Содержимое 6" descr="мальчи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40371"/>
            <a:ext cx="3576712" cy="4768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Мужик с балалайкой.</a:t>
            </a:r>
            <a:endParaRPr lang="ru-RU" dirty="0"/>
          </a:p>
        </p:txBody>
      </p:sp>
      <p:pic>
        <p:nvPicPr>
          <p:cNvPr id="4" name="Содержимое 3" descr="мужик с балалайк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415" y="1600200"/>
            <a:ext cx="67551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на монастыри из деревни Митино. </a:t>
            </a:r>
            <a:r>
              <a:rPr lang="ru-RU" smtClean="0"/>
              <a:t>1900-е гг.</a:t>
            </a:r>
            <a:endParaRPr lang="ru-RU" dirty="0"/>
          </a:p>
        </p:txBody>
      </p:sp>
      <p:pic>
        <p:nvPicPr>
          <p:cNvPr id="4" name="Содержимое 3" descr="монастырь от митинской гор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208912" cy="5120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Старуха с прялкой. Старьевщик.</a:t>
            </a:r>
            <a:endParaRPr lang="ru-RU" dirty="0"/>
          </a:p>
        </p:txBody>
      </p:sp>
      <p:pic>
        <p:nvPicPr>
          <p:cNvPr id="7" name="Содержимое 6" descr="Skulptura-Starukha-s-pryalkoy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8115"/>
            <a:ext cx="4038600" cy="3850132"/>
          </a:xfrm>
        </p:spPr>
      </p:pic>
      <p:pic>
        <p:nvPicPr>
          <p:cNvPr id="8" name="Содержимое 7" descr="Старьевщи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9020" y="1600200"/>
            <a:ext cx="2836960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Крестьянка с сыном. Крестьянка.</a:t>
            </a:r>
            <a:endParaRPr lang="ru-RU" dirty="0"/>
          </a:p>
        </p:txBody>
      </p:sp>
      <p:pic>
        <p:nvPicPr>
          <p:cNvPr id="5" name="Содержимое 4" descr="крестьянка с сыно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7344"/>
            <a:ext cx="4114800" cy="4272556"/>
          </a:xfrm>
        </p:spPr>
      </p:pic>
      <p:pic>
        <p:nvPicPr>
          <p:cNvPr id="6" name="Содержимое 5" descr="крестьян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701807"/>
            <a:ext cx="2736304" cy="429990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С. Г. Дунаева в Митино </a:t>
            </a:r>
            <a:br>
              <a:rPr lang="ru-RU" dirty="0" smtClean="0"/>
            </a:br>
            <a:r>
              <a:rPr lang="ru-RU" dirty="0" smtClean="0"/>
              <a:t>( ул. Майолик).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349775" cy="33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мастерской Дунаева.</a:t>
            </a:r>
            <a:endParaRPr lang="ru-RU" dirty="0"/>
          </a:p>
        </p:txBody>
      </p:sp>
      <p:pic>
        <p:nvPicPr>
          <p:cNvPr id="7" name="Содержимое 6" descr="завод дунаев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Керамический завод С.Г. Дунаева. Кукольные головки из фарфора.</a:t>
            </a:r>
            <a:endParaRPr lang="ru-RU" dirty="0"/>
          </a:p>
        </p:txBody>
      </p:sp>
      <p:pic>
        <p:nvPicPr>
          <p:cNvPr id="14" name="Содержимое 13" descr="фаофор кук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1346" y="1600200"/>
            <a:ext cx="3590307" cy="4525963"/>
          </a:xfrm>
        </p:spPr>
      </p:pic>
      <p:pic>
        <p:nvPicPr>
          <p:cNvPr id="15" name="Содержимое 14" descr="фарфор кукл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2669718" cy="5061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Кукольные головки из фарфора.</a:t>
            </a:r>
            <a:endParaRPr lang="ru-RU" dirty="0"/>
          </a:p>
        </p:txBody>
      </p:sp>
      <p:pic>
        <p:nvPicPr>
          <p:cNvPr id="5" name="Содержимое 4" descr="фарфор кукла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6606"/>
            <a:ext cx="4038600" cy="4253151"/>
          </a:xfrm>
        </p:spPr>
      </p:pic>
      <p:pic>
        <p:nvPicPr>
          <p:cNvPr id="6" name="Содержимое 5" descr="фарфор кукла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otkraeved.ru/wp-content/uploads/2017/03/Ermilova-Russkaya-Zima-22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143125" cy="285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212976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Наш </a:t>
            </a:r>
            <a:r>
              <a:rPr lang="ru-RU" sz="2800" b="1" i="1" dirty="0" smtClean="0">
                <a:solidFill>
                  <a:srgbClr val="002060"/>
                </a:solidFill>
              </a:rPr>
              <a:t>город  предстает незыблемым и объективным историческим пространством с неповторимыми индивидуальными чертами и узнаваемым характером. Это город, где </a:t>
            </a:r>
            <a:r>
              <a:rPr lang="ru-RU" sz="2800" b="1" i="1" dirty="0" smtClean="0">
                <a:solidFill>
                  <a:srgbClr val="002060"/>
                </a:solidFill>
              </a:rPr>
              <a:t>жили </a:t>
            </a:r>
            <a:r>
              <a:rPr lang="ru-RU" sz="2800" b="1" i="1" dirty="0" smtClean="0">
                <a:solidFill>
                  <a:srgbClr val="002060"/>
                </a:solidFill>
              </a:rPr>
              <a:t>и </a:t>
            </a:r>
            <a:r>
              <a:rPr lang="ru-RU" sz="2800" b="1" i="1" dirty="0" smtClean="0">
                <a:solidFill>
                  <a:srgbClr val="002060"/>
                </a:solidFill>
              </a:rPr>
              <a:t>творили Художники и Писатели, </a:t>
            </a:r>
            <a:r>
              <a:rPr lang="ru-RU" sz="2800" b="1" i="1" dirty="0" smtClean="0">
                <a:solidFill>
                  <a:srgbClr val="002060"/>
                </a:solidFill>
              </a:rPr>
              <a:t>остро </a:t>
            </a:r>
            <a:r>
              <a:rPr lang="ru-RU" sz="2800" b="1" i="1" dirty="0" smtClean="0">
                <a:solidFill>
                  <a:srgbClr val="002060"/>
                </a:solidFill>
              </a:rPr>
              <a:t>осознающие </a:t>
            </a:r>
            <a:r>
              <a:rPr lang="ru-RU" sz="2800" b="1" i="1" dirty="0" smtClean="0">
                <a:solidFill>
                  <a:srgbClr val="002060"/>
                </a:solidFill>
              </a:rPr>
              <a:t>сопричастность его судьбе.        </a:t>
            </a:r>
            <a:r>
              <a:rPr lang="ru-RU" dirty="0" smtClean="0"/>
              <a:t>                                  </a:t>
            </a:r>
            <a:endParaRPr lang="ru-RU" dirty="0"/>
          </a:p>
        </p:txBody>
      </p:sp>
      <p:pic>
        <p:nvPicPr>
          <p:cNvPr id="3076" name="Picture 4" descr="http://hotkraeved.ru/wp-content/uploads/2017/03/Ermilova-Moya-Semia-18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2088232" cy="2857500"/>
          </a:xfrm>
          <a:prstGeom prst="rect">
            <a:avLst/>
          </a:prstGeom>
          <a:noFill/>
        </p:spPr>
      </p:pic>
      <p:pic>
        <p:nvPicPr>
          <p:cNvPr id="3078" name="Picture 6" descr="http://hotkraeved.ru/wp-content/uploads/2017/03/Ermilova-Sever-Hotkovo-189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216026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 на Бобыльскую слободу с колокольни Покровского монастыря</a:t>
            </a:r>
            <a:br>
              <a:rPr lang="ru-RU" dirty="0" smtClean="0"/>
            </a:br>
            <a:r>
              <a:rPr lang="ru-RU" dirty="0" smtClean="0"/>
              <a:t>(ныне улица 1-я </a:t>
            </a:r>
            <a:r>
              <a:rPr lang="ru-RU" dirty="0" err="1" smtClean="0"/>
              <a:t>Хотьковская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бобыльская слоб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8604448" cy="3600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Колокольня </a:t>
            </a:r>
            <a:r>
              <a:rPr lang="ru-RU" dirty="0" err="1" smtClean="0"/>
              <a:t>Хотьковского</a:t>
            </a:r>
            <a:r>
              <a:rPr lang="ru-RU" dirty="0" smtClean="0"/>
              <a:t> Покровского монастыря.</a:t>
            </a:r>
            <a:endParaRPr lang="ru-RU" dirty="0"/>
          </a:p>
        </p:txBody>
      </p:sp>
      <p:pic>
        <p:nvPicPr>
          <p:cNvPr id="4" name="Содержимое 3" descr="колокольня хотько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086" y="1600200"/>
            <a:ext cx="66558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Восточные ворота монастыря </a:t>
            </a:r>
            <a:br>
              <a:rPr lang="ru-RU" dirty="0" smtClean="0"/>
            </a:br>
            <a:r>
              <a:rPr lang="ru-RU" dirty="0" smtClean="0"/>
              <a:t>(не сохранились)</a:t>
            </a:r>
            <a:endParaRPr lang="ru-RU" dirty="0"/>
          </a:p>
        </p:txBody>
      </p:sp>
      <p:pic>
        <p:nvPicPr>
          <p:cNvPr id="4" name="Содержимое 3" descr="восточные ворота монастыр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426769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на здание монастырского трактира (ныне музей – «Отдел художественных ремесел»)</a:t>
            </a:r>
            <a:endParaRPr lang="ru-RU" dirty="0"/>
          </a:p>
        </p:txBody>
      </p:sp>
      <p:pic>
        <p:nvPicPr>
          <p:cNvPr id="4" name="Содержимое 3" descr="краеведческий му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4921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Деревня Митино (горка перед заводом «</a:t>
            </a:r>
            <a:r>
              <a:rPr lang="ru-RU" dirty="0" err="1" smtClean="0"/>
              <a:t>Электроизолит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4" name="Содержимое 3" descr="митинская гор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20044"/>
            <a:ext cx="6096000" cy="448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Репихово</a:t>
            </a:r>
            <a:r>
              <a:rPr lang="ru-RU" dirty="0" smtClean="0"/>
              <a:t>. 19 век.</a:t>
            </a:r>
            <a:endParaRPr lang="ru-RU" dirty="0"/>
          </a:p>
        </p:txBody>
      </p:sp>
      <p:pic>
        <p:nvPicPr>
          <p:cNvPr id="4" name="Содержимое 3" descr="репихово старое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1831"/>
            <a:ext cx="8229600" cy="3322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204</Words>
  <Application>Microsoft Office PowerPoint</Application>
  <PresentationFormat>Экран (4:3)</PresentationFormat>
  <Paragraphs>39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Хотьково</vt:lpstr>
      <vt:lpstr>Хотьково в 19 веке. </vt:lpstr>
      <vt:lpstr>Вид на монастыри из деревни Митино. 1900-е гг.</vt:lpstr>
      <vt:lpstr> Вид на Бобыльскую слободу с колокольни Покровского монастыря (ныне улица 1-я Хотьковская)</vt:lpstr>
      <vt:lpstr>Колокольня Хотьковского Покровского монастыря.</vt:lpstr>
      <vt:lpstr>Восточные ворота монастыря  (не сохранились)</vt:lpstr>
      <vt:lpstr>Вид на здание монастырского трактира (ныне музей – «Отдел художественных ремесел»)</vt:lpstr>
      <vt:lpstr>Деревня Митино (горка перед заводом «Электроизолит»)</vt:lpstr>
      <vt:lpstr>Деревня Репихово. 19 век.</vt:lpstr>
      <vt:lpstr>Храм в селе Ахтырка.</vt:lpstr>
      <vt:lpstr>Алексеевская церковь с колокольней в селе Горбуново.</vt:lpstr>
      <vt:lpstr>Алексей Гаврилович Попов и его жена Александра. 1830-е годы.</vt:lpstr>
      <vt:lpstr>Татьяна Алексеевна Быльева (Попова) с супругом. 1830-е годы.</vt:lpstr>
      <vt:lpstr>Фарфор завода Алексея Григорьевича Попова. Первые образцы.</vt:lpstr>
      <vt:lpstr>Чайные пары.</vt:lpstr>
      <vt:lpstr>Клейма фарфорового завода Попова</vt:lpstr>
      <vt:lpstr>Чашки.</vt:lpstr>
      <vt:lpstr>Чайные пары.</vt:lpstr>
      <vt:lpstr>Чайные сервизы.</vt:lpstr>
      <vt:lpstr>Кофейник. Чайник заварочный.</vt:lpstr>
      <vt:lpstr>Заварочные чайники</vt:lpstr>
      <vt:lpstr>Праздничные блюда</vt:lpstr>
      <vt:lpstr>Вазы. Чашка в форме раковины.</vt:lpstr>
      <vt:lpstr>Фарфоровые статуэтки.  Юноша. Жажда..</vt:lpstr>
      <vt:lpstr>Кавалер и цветочница</vt:lpstr>
      <vt:lpstr>Барышня и кавалер.</vt:lpstr>
      <vt:lpstr>Жнец. Мужик - лапотник.</vt:lpstr>
      <vt:lpstr>Мальчик,стригущий овцу. Мальчик.</vt:lpstr>
      <vt:lpstr>Мужик с балалайкой.</vt:lpstr>
      <vt:lpstr>Старуха с прялкой. Старьевщик.</vt:lpstr>
      <vt:lpstr>Крестьянка с сыном. Крестьянка.</vt:lpstr>
      <vt:lpstr>Дом С. Г. Дунаева в Митино  ( ул. Майолик).</vt:lpstr>
      <vt:lpstr>В мастерской Дунаева.</vt:lpstr>
      <vt:lpstr>Керамический завод С.Г. Дунаева. Кукольные головки из фарфора.</vt:lpstr>
      <vt:lpstr>Кукольные головки из фарфора.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Иван</cp:lastModifiedBy>
  <cp:revision>73</cp:revision>
  <dcterms:created xsi:type="dcterms:W3CDTF">2015-11-10T14:49:58Z</dcterms:created>
  <dcterms:modified xsi:type="dcterms:W3CDTF">2018-07-09T12:03:29Z</dcterms:modified>
</cp:coreProperties>
</file>