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1" r:id="rId5"/>
    <p:sldId id="269" r:id="rId6"/>
    <p:sldId id="262" r:id="rId7"/>
    <p:sldId id="263" r:id="rId8"/>
    <p:sldId id="266" r:id="rId9"/>
    <p:sldId id="267" r:id="rId10"/>
    <p:sldId id="268" r:id="rId11"/>
    <p:sldId id="270" r:id="rId12"/>
    <p:sldId id="265" r:id="rId13"/>
    <p:sldId id="264" r:id="rId1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94660" autoAdjust="0"/>
  </p:normalViewPr>
  <p:slideViewPr>
    <p:cSldViewPr>
      <p:cViewPr varScale="1">
        <p:scale>
          <a:sx n="92" d="100"/>
          <a:sy n="92" d="100"/>
        </p:scale>
        <p:origin x="9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26.06.2018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88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26.06.2018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3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kumimoji="0" lang="ru-RU" smtClean="0"/>
              <a:pPr/>
              <a:t>26.06.2018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kumimoji="0" lang="ru-RU" smtClean="0"/>
              <a:pPr/>
              <a:t>26.06.2018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26.06.2018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269224" cy="2286000"/>
          </a:xfrm>
        </p:spPr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Экологическая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обстановка  </a:t>
            </a:r>
            <a:b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    наш</a:t>
            </a:r>
            <a:r>
              <a:rPr lang="ru-RU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ем 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крае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30096" y="4419600"/>
            <a:ext cx="7196328" cy="1828800"/>
          </a:xfrm>
        </p:spPr>
        <p:txBody>
          <a:bodyPr/>
          <a:lstStyle/>
          <a:p>
            <a:endParaRPr lang="ru-RU" dirty="0" smtClean="0"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                          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Презентацию выполнили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ученики 4г класса Сергеев Андрей, </a:t>
            </a:r>
            <a:r>
              <a:rPr lang="ru-RU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Альников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Александр 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под руководством учителя Соловьевой Натальи Геннадьевны 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                               г. Санкт-Петербург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  </a:t>
            </a:r>
          </a:p>
          <a:p>
            <a:r>
              <a:rPr lang="ru-RU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                                     2018г.</a:t>
            </a:r>
            <a:r>
              <a:rPr lang="ru-RU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25400" dir="2700000" algn="tl" rotWithShape="0">
                    <a:schemeClr val="bg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25400" dir="2700000" algn="tl" rotWithShape="0">
                  <a:schemeClr val="bg1">
                    <a:alpha val="4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7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84">
        <p14:prism/>
      </p:transition>
    </mc:Choice>
    <mc:Fallback xmlns="">
      <p:transition xmlns:p14="http://schemas.microsoft.com/office/powerpoint/2010/main" spd="slow" advTm="5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28600" y="-381000"/>
            <a:ext cx="7612063" cy="2438400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   тоже  пытаемся   улучшить   экологическую обстановку 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глухар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r="20872"/>
          <a:stretch>
            <a:fillRect/>
          </a:stretch>
        </p:blipFill>
        <p:spPr/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9637" y="1828800"/>
            <a:ext cx="3657600" cy="443865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             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Мы: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</a:rPr>
              <a:t>Убирали вдоль реки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Глухарка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с экологической группой.     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</a:rPr>
              <a:t>Кормим  птиц и животных.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</a:rPr>
              <a:t>Ведем раздельный сбор мусора (сдаем батарейки</a:t>
            </a:r>
            <a:r>
              <a:rPr lang="ru-RU" sz="1600" smtClean="0">
                <a:solidFill>
                  <a:schemeClr val="tx1"/>
                </a:solidFill>
                <a:effectLst/>
              </a:rPr>
              <a:t>, макулатуру и 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крышечки).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69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596932"/>
          </a:xfrm>
        </p:spPr>
        <p:txBody>
          <a:bodyPr/>
          <a:lstStyle/>
          <a:p>
            <a:r>
              <a:rPr lang="ru-RU" sz="4000" dirty="0" smtClean="0"/>
              <a:t>Пожалуйста  не</a:t>
            </a:r>
            <a:br>
              <a:rPr lang="ru-RU" sz="4000" dirty="0" smtClean="0"/>
            </a:br>
            <a:r>
              <a:rPr lang="ru-RU" sz="4000" dirty="0" smtClean="0"/>
              <a:t>бросайте  мусор  </a:t>
            </a:r>
            <a:br>
              <a:rPr lang="ru-RU" sz="4000" dirty="0" smtClean="0"/>
            </a:br>
            <a:r>
              <a:rPr lang="ru-RU" sz="4000" dirty="0" smtClean="0"/>
              <a:t>мимо  урны.</a:t>
            </a:r>
            <a:endParaRPr lang="ru-RU" sz="4000" dirty="0"/>
          </a:p>
        </p:txBody>
      </p:sp>
      <p:pic>
        <p:nvPicPr>
          <p:cNvPr id="11" name="Содержимое 10" descr="урн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>
          <a:xfrm>
            <a:off x="762000" y="2057400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21958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беречь  природу .</a:t>
            </a:r>
            <a:endParaRPr lang="ru-RU" dirty="0"/>
          </a:p>
        </p:txBody>
      </p:sp>
      <p:pic>
        <p:nvPicPr>
          <p:cNvPr id="7" name="Содержимое 6" descr="роза хут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68" b="-35668"/>
          <a:stretch>
            <a:fillRect/>
          </a:stretch>
        </p:blipFill>
        <p:spPr>
          <a:xfrm>
            <a:off x="838200" y="2057400"/>
            <a:ext cx="3657600" cy="4183062"/>
          </a:xfrm>
        </p:spPr>
      </p:pic>
      <p:pic>
        <p:nvPicPr>
          <p:cNvPr id="8" name="Содержимое 7" descr="озеро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46" b="-35746"/>
          <a:stretch>
            <a:fillRect/>
          </a:stretch>
        </p:blipFill>
        <p:spPr>
          <a:xfrm>
            <a:off x="4724400" y="2057400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6881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199" cy="3429000"/>
          </a:xfrm>
        </p:spPr>
        <p:txBody>
          <a:bodyPr/>
          <a:lstStyle/>
          <a:p>
            <a:r>
              <a:rPr lang="ru-RU" sz="8000" dirty="0" smtClean="0"/>
              <a:t>СПАСИБО ЗА </a:t>
            </a:r>
            <a:br>
              <a:rPr lang="ru-RU" sz="8000" dirty="0" smtClean="0"/>
            </a:br>
            <a:r>
              <a:rPr lang="ru-RU" sz="8000" dirty="0" smtClean="0"/>
              <a:t>ВНИМАНИЕ!</a:t>
            </a:r>
            <a:endParaRPr lang="ru-RU" sz="8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Иногда   можно  увидеть  </a:t>
            </a:r>
            <a:b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такие  противные  вещи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2800" dirty="0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r="17211"/>
          <a:stretch>
            <a:fillRect/>
          </a:stretch>
        </p:blipFill>
        <p:spPr>
          <a:xfrm>
            <a:off x="685800" y="2084388"/>
            <a:ext cx="3736975" cy="4183062"/>
          </a:xfrm>
        </p:spPr>
      </p:pic>
      <p:pic>
        <p:nvPicPr>
          <p:cNvPr id="6" name="Содержимое 5" descr="1793872_6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2" t="-7895" r="-2703" b="-9473"/>
          <a:stretch/>
        </p:blipFill>
        <p:spPr>
          <a:xfrm>
            <a:off x="4698751" y="2057400"/>
            <a:ext cx="4445249" cy="4183062"/>
          </a:xfrm>
        </p:spPr>
      </p:pic>
    </p:spTree>
    <p:extLst>
      <p:ext uri="{BB962C8B-B14F-4D97-AF65-F5344CB8AC3E}">
        <p14:creationId xmlns:p14="http://schemas.microsoft.com/office/powerpoint/2010/main" val="19447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5174" y="228600"/>
            <a:ext cx="7612063" cy="1600200"/>
          </a:xfrm>
        </p:spPr>
        <p:txBody>
          <a:bodyPr/>
          <a:lstStyle/>
          <a:p>
            <a:r>
              <a:rPr lang="ru-RU" dirty="0" smtClean="0"/>
              <a:t>Сроки  разложения   мусора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482354"/>
          </a:xfrm>
        </p:spPr>
        <p:txBody>
          <a:bodyPr>
            <a:normAutofit fontScale="47500" lnSpcReduction="20000"/>
          </a:bodyPr>
          <a:lstStyle/>
          <a:p>
            <a:r>
              <a:rPr lang="ru-RU" sz="4300" dirty="0"/>
              <a:t>Пищевые отходы — срок разложения 30 дней</a:t>
            </a:r>
          </a:p>
          <a:p>
            <a:r>
              <a:rPr lang="ru-RU" sz="4300" dirty="0"/>
              <a:t>Газетная бумага — срок разложения 1-4 месяца</a:t>
            </a:r>
          </a:p>
          <a:p>
            <a:r>
              <a:rPr lang="ru-RU" sz="4300" dirty="0"/>
              <a:t>Офисная бумага — срок разложения 2 года</a:t>
            </a:r>
          </a:p>
          <a:p>
            <a:r>
              <a:rPr lang="ru-RU" sz="4300" dirty="0"/>
              <a:t>Железные банки — срок разложения 10 лет</a:t>
            </a:r>
          </a:p>
          <a:p>
            <a:r>
              <a:rPr lang="ru-RU" sz="4300" dirty="0"/>
              <a:t>Обломки кирпича и бетона — срок разложения 100 </a:t>
            </a:r>
            <a:r>
              <a:rPr lang="ru-RU" sz="4300" dirty="0" smtClean="0"/>
              <a:t>лет</a:t>
            </a:r>
            <a:endParaRPr lang="ru-RU" sz="4300" dirty="0"/>
          </a:p>
          <a:p>
            <a:r>
              <a:rPr lang="ru-RU" sz="4300" dirty="0"/>
              <a:t>Электрические батарейки — срок разложения 110 </a:t>
            </a:r>
            <a:r>
              <a:rPr lang="ru-RU" sz="4300" dirty="0" smtClean="0"/>
              <a:t>лет</a:t>
            </a:r>
            <a:endParaRPr lang="ru-RU" sz="4300" dirty="0"/>
          </a:p>
          <a:p>
            <a:r>
              <a:rPr lang="ru-RU" sz="4300" dirty="0"/>
              <a:t>Пластиковые бутылки — срок разложения 180-200 </a:t>
            </a:r>
            <a:r>
              <a:rPr lang="ru-RU" sz="4300" dirty="0" smtClean="0"/>
              <a:t>лет</a:t>
            </a:r>
            <a:endParaRPr lang="ru-RU" sz="4300" dirty="0"/>
          </a:p>
          <a:p>
            <a:r>
              <a:rPr lang="ru-RU" sz="4300" dirty="0"/>
              <a:t>Алюминиевые банки — срок разложения 500 </a:t>
            </a:r>
            <a:r>
              <a:rPr lang="ru-RU" sz="4300" dirty="0" smtClean="0"/>
              <a:t>лет</a:t>
            </a:r>
            <a:endParaRPr lang="ru-RU" sz="4300" dirty="0"/>
          </a:p>
          <a:p>
            <a:r>
              <a:rPr lang="ru-RU" sz="4300" dirty="0"/>
              <a:t>Стекло — срок разложения более 1000 </a:t>
            </a:r>
            <a:r>
              <a:rPr lang="ru-RU" sz="4300" dirty="0" smtClean="0"/>
              <a:t>лет(никогда)</a:t>
            </a:r>
            <a:endParaRPr lang="ru-RU" sz="4300" dirty="0"/>
          </a:p>
          <a:p>
            <a:pPr marL="0" indent="0">
              <a:buNone/>
            </a:pPr>
            <a:endParaRPr lang="ru-RU" sz="4300" dirty="0" smtClean="0"/>
          </a:p>
          <a:p>
            <a:endParaRPr lang="ru-RU" sz="43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032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5174" y="533400"/>
            <a:ext cx="7612063" cy="1752600"/>
          </a:xfrm>
        </p:spPr>
        <p:txBody>
          <a:bodyPr/>
          <a:lstStyle/>
          <a:p>
            <a:pPr algn="ctr"/>
            <a:r>
              <a:rPr lang="ru-RU" sz="3200" dirty="0" smtClean="0"/>
              <a:t>5 000 000 000   ТОНН мусора производится   в   России</a:t>
            </a:r>
            <a:endParaRPr lang="ru-RU" sz="3200" dirty="0"/>
          </a:p>
        </p:txBody>
      </p:sp>
      <p:pic>
        <p:nvPicPr>
          <p:cNvPr id="4" name="Содержимое 3" descr="мусо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r="4622"/>
          <a:stretch>
            <a:fillRect/>
          </a:stretch>
        </p:blipFill>
        <p:spPr>
          <a:xfrm>
            <a:off x="914400" y="2362200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18206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2130332"/>
          </a:xfrm>
        </p:spPr>
        <p:txBody>
          <a:bodyPr/>
          <a:lstStyle/>
          <a:p>
            <a:r>
              <a:rPr lang="ru-RU" sz="3200" dirty="0" smtClean="0">
                <a:solidFill>
                  <a:srgbClr val="008000"/>
                </a:solidFill>
              </a:rPr>
              <a:t>Нам   интересно       какой   способ   борьбы   с   мусором </a:t>
            </a:r>
            <a:r>
              <a:rPr lang="ru-RU" sz="3200" dirty="0" smtClean="0">
                <a:solidFill>
                  <a:srgbClr val="FFFF00"/>
                </a:solidFill>
              </a:rPr>
              <a:t>предложите вы?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стикер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09" r="-41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04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749332"/>
          </a:xfrm>
        </p:spPr>
        <p:txBody>
          <a:bodyPr/>
          <a:lstStyle/>
          <a:p>
            <a:r>
              <a:rPr lang="ru-RU" sz="4000" dirty="0"/>
              <a:t>Надо</a:t>
            </a:r>
            <a:r>
              <a:rPr lang="ru-RU" sz="4000" dirty="0" smtClean="0"/>
              <a:t>   сортировать   мусор.</a:t>
            </a:r>
            <a:endParaRPr lang="ru-RU" sz="4000" dirty="0"/>
          </a:p>
        </p:txBody>
      </p:sp>
      <p:pic>
        <p:nvPicPr>
          <p:cNvPr id="4" name="Содержимое 3" descr="бак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>
          <a:xfrm>
            <a:off x="762000" y="1905000"/>
            <a:ext cx="7612064" cy="4182035"/>
          </a:xfrm>
        </p:spPr>
      </p:pic>
    </p:spTree>
    <p:extLst>
      <p:ext uri="{BB962C8B-B14F-4D97-AF65-F5344CB8AC3E}">
        <p14:creationId xmlns:p14="http://schemas.microsoft.com/office/powerpoint/2010/main" val="36041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сжигать  мусор . </a:t>
            </a:r>
            <a:endParaRPr lang="ru-RU" dirty="0"/>
          </a:p>
        </p:txBody>
      </p:sp>
      <p:pic>
        <p:nvPicPr>
          <p:cNvPr id="4" name="Содержимое 3" descr="мусор завод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762000" y="1905000"/>
            <a:ext cx="7612064" cy="4182035"/>
          </a:xfrm>
        </p:spPr>
      </p:pic>
    </p:spTree>
    <p:extLst>
      <p:ext uri="{BB962C8B-B14F-4D97-AF65-F5344CB8AC3E}">
        <p14:creationId xmlns:p14="http://schemas.microsoft.com/office/powerpoint/2010/main" val="39014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Санкт-Петербурге</a:t>
            </a:r>
            <a:r>
              <a:rPr lang="en-US" dirty="0" smtClean="0"/>
              <a:t> .</a:t>
            </a:r>
            <a:r>
              <a:rPr lang="ru-RU" dirty="0" smtClean="0"/>
              <a:t>   </a:t>
            </a:r>
            <a:endParaRPr lang="ru-RU" dirty="0"/>
          </a:p>
        </p:txBody>
      </p:sp>
      <p:pic>
        <p:nvPicPr>
          <p:cNvPr id="6" name="Содержимое 5" descr="река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b="7401"/>
          <a:stretch>
            <a:fillRect/>
          </a:stretch>
        </p:blipFill>
        <p:spPr>
          <a:xfrm>
            <a:off x="762000" y="1905000"/>
            <a:ext cx="7612064" cy="4182035"/>
          </a:xfrm>
        </p:spPr>
      </p:pic>
    </p:spTree>
    <p:extLst>
      <p:ext uri="{BB962C8B-B14F-4D97-AF65-F5344CB8AC3E}">
        <p14:creationId xmlns:p14="http://schemas.microsoft.com/office/powerpoint/2010/main" val="34269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74026" cy="1524000"/>
          </a:xfrm>
        </p:spPr>
        <p:txBody>
          <a:bodyPr/>
          <a:lstStyle/>
          <a:p>
            <a:r>
              <a:rPr lang="ru-RU" sz="4000" dirty="0" smtClean="0"/>
              <a:t>Наши  реки  чистят водолазы.</a:t>
            </a:r>
            <a:endParaRPr lang="ru-RU" sz="4000" dirty="0"/>
          </a:p>
        </p:txBody>
      </p:sp>
      <p:pic>
        <p:nvPicPr>
          <p:cNvPr id="4" name="Содержимое 3" descr="убор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/>
        </p:blipFill>
        <p:spPr>
          <a:xfrm>
            <a:off x="765175" y="2070100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9277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0.9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реал">
  <a:themeElements>
    <a:clrScheme name="Ареал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Ареал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Ареал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Ареал.thmx</Template>
  <TotalTime>0</TotalTime>
  <Words>175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Book Antiqua</vt:lpstr>
      <vt:lpstr>Wingdings 2</vt:lpstr>
      <vt:lpstr>Ареал</vt:lpstr>
      <vt:lpstr>Экологическая обстановка   в     нашем  крае</vt:lpstr>
      <vt:lpstr>Иногда   можно  увидеть   такие  противные  вещи.  </vt:lpstr>
      <vt:lpstr>Сроки  разложения   мусора</vt:lpstr>
      <vt:lpstr>5 000 000 000   ТОНН мусора производится   в   России</vt:lpstr>
      <vt:lpstr>Нам   интересно       какой   способ   борьбы   с   мусором предложите вы? </vt:lpstr>
      <vt:lpstr>Надо   сортировать   мусор.</vt:lpstr>
      <vt:lpstr>Не сжигать  мусор . </vt:lpstr>
      <vt:lpstr>В Санкт-Петербурге .   </vt:lpstr>
      <vt:lpstr>Наши  реки  чистят водолазы.</vt:lpstr>
      <vt:lpstr>Мы   тоже  пытаемся   улучшить   экологическую обстановку .</vt:lpstr>
      <vt:lpstr>Пожалуйста  не бросайте  мусор   мимо  урны.</vt:lpstr>
      <vt:lpstr>Надо беречь  природу .</vt:lpstr>
      <vt:lpstr>СПАСИБО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2018-06-26T09:15:36Z</dcterms:modified>
</cp:coreProperties>
</file>