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88" r:id="rId7"/>
    <p:sldId id="260" r:id="rId8"/>
    <p:sldId id="261" r:id="rId9"/>
    <p:sldId id="262" r:id="rId10"/>
    <p:sldId id="269" r:id="rId11"/>
    <p:sldId id="264" r:id="rId12"/>
    <p:sldId id="270" r:id="rId13"/>
    <p:sldId id="265" r:id="rId14"/>
    <p:sldId id="271" r:id="rId15"/>
    <p:sldId id="266" r:id="rId16"/>
    <p:sldId id="289" r:id="rId17"/>
    <p:sldId id="267" r:id="rId18"/>
    <p:sldId id="287" r:id="rId19"/>
    <p:sldId id="268" r:id="rId20"/>
    <p:sldId id="29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90" r:id="rId36"/>
    <p:sldId id="286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487B-6691-4C52-A836-486B8E30EF9A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2B61-E162-4D3B-BC39-3069BCD04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1051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487B-6691-4C52-A836-486B8E30EF9A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2B61-E162-4D3B-BC39-3069BCD04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7057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487B-6691-4C52-A836-486B8E30EF9A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2B61-E162-4D3B-BC39-3069BCD04A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6642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487B-6691-4C52-A836-486B8E30EF9A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2B61-E162-4D3B-BC39-3069BCD04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7918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487B-6691-4C52-A836-486B8E30EF9A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2B61-E162-4D3B-BC39-3069BCD04A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587987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487B-6691-4C52-A836-486B8E30EF9A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2B61-E162-4D3B-BC39-3069BCD04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2428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487B-6691-4C52-A836-486B8E30EF9A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2B61-E162-4D3B-BC39-3069BCD04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047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487B-6691-4C52-A836-486B8E30EF9A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2B61-E162-4D3B-BC39-3069BCD04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2892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487B-6691-4C52-A836-486B8E30EF9A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2B61-E162-4D3B-BC39-3069BCD04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8235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487B-6691-4C52-A836-486B8E30EF9A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2B61-E162-4D3B-BC39-3069BCD04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251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487B-6691-4C52-A836-486B8E30EF9A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2B61-E162-4D3B-BC39-3069BCD04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5983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487B-6691-4C52-A836-486B8E30EF9A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2B61-E162-4D3B-BC39-3069BCD04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0902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487B-6691-4C52-A836-486B8E30EF9A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2B61-E162-4D3B-BC39-3069BCD04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8327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487B-6691-4C52-A836-486B8E30EF9A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2B61-E162-4D3B-BC39-3069BCD04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4815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487B-6691-4C52-A836-486B8E30EF9A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2B61-E162-4D3B-BC39-3069BCD04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32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487B-6691-4C52-A836-486B8E30EF9A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2B61-E162-4D3B-BC39-3069BCD04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4800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8487B-6691-4C52-A836-486B8E30EF9A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3532B61-E162-4D3B-BC39-3069BCD04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873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4-&#1072;%20&#1047;&#1091;&#1073;&#1072;&#1088;&#1077;&#1074;&#1072;\&#1083;&#1080;&#1090;.%20&#1095;&#1090;\&#1083;%20&#1095;&#1090;\frederik-shopen--dusha-plachet.mp3" TargetMode="Externa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\Desktop\4-&#1072;%20&#1047;&#1091;&#1073;&#1072;&#1088;&#1077;&#1074;&#1072;\&#1083;&#1080;&#1090;.%20&#1095;&#1090;\&#1083;%20&#1095;&#1090;\&#1092;&#1080;&#1079;&#1084;&#1080;&#1085;&#1091;&#1090;&#1082;&#1072;.mp4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\Desktop\4-&#1072;%20&#1047;&#1091;&#1073;&#1072;&#1088;&#1077;&#1074;&#1072;\&#1083;&#1080;&#1090;.%20&#1095;&#1090;\&#1083;%20&#1095;&#1090;\videoplayback.mp4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34148" y="274320"/>
            <a:ext cx="6453052" cy="4114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53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Внеклассное чтение</a:t>
            </a:r>
            <a:br>
              <a:rPr lang="ru-RU" sz="53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класс</a:t>
            </a:r>
            <a:br>
              <a:rPr lang="ru-RU" sz="53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Книги о сверстниках, о школе</a:t>
            </a:r>
            <a: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54388" y="4284617"/>
            <a:ext cx="4532812" cy="2246811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</a:p>
          <a:p>
            <a:pPr algn="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начальных классов </a:t>
            </a:r>
          </a:p>
          <a:p>
            <a:pPr algn="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Зубарева Анна Алексеевна</a:t>
            </a:r>
          </a:p>
          <a:p>
            <a:pPr algn="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СОШ №30 </a:t>
            </a:r>
          </a:p>
          <a:p>
            <a:pPr algn="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Севастополь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8250" y="274320"/>
            <a:ext cx="3974195" cy="614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959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252" y="151207"/>
            <a:ext cx="8383490" cy="6706793"/>
          </a:xfrm>
        </p:spPr>
      </p:pic>
    </p:spTree>
    <p:extLst>
      <p:ext uri="{BB962C8B-B14F-4D97-AF65-F5344CB8AC3E}">
        <p14:creationId xmlns:p14="http://schemas.microsoft.com/office/powerpoint/2010/main" xmlns="" val="81756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3436" y="306143"/>
            <a:ext cx="5253203" cy="6551857"/>
          </a:xfrm>
        </p:spPr>
      </p:pic>
    </p:spTree>
    <p:extLst>
      <p:ext uri="{BB962C8B-B14F-4D97-AF65-F5344CB8AC3E}">
        <p14:creationId xmlns:p14="http://schemas.microsoft.com/office/powerpoint/2010/main" xmlns="" val="58037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252" y="151207"/>
            <a:ext cx="8383490" cy="6706793"/>
          </a:xfrm>
        </p:spPr>
      </p:pic>
    </p:spTree>
    <p:extLst>
      <p:ext uri="{BB962C8B-B14F-4D97-AF65-F5344CB8AC3E}">
        <p14:creationId xmlns:p14="http://schemas.microsoft.com/office/powerpoint/2010/main" xmlns="" val="365606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819" y="372087"/>
            <a:ext cx="9999777" cy="5624875"/>
          </a:xfrm>
        </p:spPr>
      </p:pic>
      <p:pic>
        <p:nvPicPr>
          <p:cNvPr id="5" name="frederik-shopen--dusha-plach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02229" y="596754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494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4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252" y="151207"/>
            <a:ext cx="8383490" cy="6706793"/>
          </a:xfrm>
        </p:spPr>
      </p:pic>
    </p:spTree>
    <p:extLst>
      <p:ext uri="{BB962C8B-B14F-4D97-AF65-F5344CB8AC3E}">
        <p14:creationId xmlns:p14="http://schemas.microsoft.com/office/powerpoint/2010/main" xmlns="" val="529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4038357" cy="1320800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>Главные реки</a:t>
            </a:r>
            <a:br>
              <a:rPr lang="ru-RU" sz="7200" b="1" dirty="0" smtClean="0"/>
            </a:br>
            <a:r>
              <a:rPr lang="ru-RU" sz="7200" b="1" dirty="0" smtClean="0"/>
              <a:t/>
            </a:r>
            <a:br>
              <a:rPr lang="ru-RU" sz="7200" b="1" dirty="0" smtClean="0"/>
            </a:br>
            <a:r>
              <a:rPr lang="ru-RU" sz="4000" b="1" dirty="0" smtClean="0"/>
              <a:t>В. Драгунский</a:t>
            </a:r>
            <a:endParaRPr lang="ru-RU" sz="4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032"/>
          <a:stretch/>
        </p:blipFill>
        <p:spPr>
          <a:xfrm>
            <a:off x="4859382" y="165462"/>
            <a:ext cx="4663441" cy="6383661"/>
          </a:xfrm>
        </p:spPr>
      </p:pic>
    </p:spTree>
    <p:extLst>
      <p:ext uri="{BB962C8B-B14F-4D97-AF65-F5344CB8AC3E}">
        <p14:creationId xmlns:p14="http://schemas.microsoft.com/office/powerpoint/2010/main" xmlns="" val="255522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Главные реки Америки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Миссисипи, Миссури, Святого Лаврентия, Макензи, Юкон, Колумбия, Колорадо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Амазонка, Ориноко, Парана</a:t>
            </a:r>
          </a:p>
        </p:txBody>
      </p:sp>
    </p:spTree>
    <p:extLst>
      <p:ext uri="{BB962C8B-B14F-4D97-AF65-F5344CB8AC3E}">
        <p14:creationId xmlns:p14="http://schemas.microsoft.com/office/powerpoint/2010/main" xmlns="" val="335982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590" y="223752"/>
            <a:ext cx="8636658" cy="6477494"/>
          </a:xfrm>
        </p:spPr>
      </p:pic>
    </p:spTree>
    <p:extLst>
      <p:ext uri="{BB962C8B-B14F-4D97-AF65-F5344CB8AC3E}">
        <p14:creationId xmlns:p14="http://schemas.microsoft.com/office/powerpoint/2010/main" xmlns="" val="234130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Физминутка</a:t>
            </a:r>
            <a:endParaRPr lang="ru-RU" dirty="0"/>
          </a:p>
        </p:txBody>
      </p:sp>
      <p:pic>
        <p:nvPicPr>
          <p:cNvPr id="4" name="физминутка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319350" y="16589"/>
            <a:ext cx="9104810" cy="682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854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1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907" b="10176"/>
          <a:stretch>
            <a:fillRect/>
          </a:stretch>
        </p:blipFill>
        <p:spPr>
          <a:xfrm>
            <a:off x="16205" y="742951"/>
            <a:ext cx="9764364" cy="5486400"/>
          </a:xfrm>
        </p:spPr>
      </p:pic>
      <p:sp>
        <p:nvSpPr>
          <p:cNvPr id="5" name="Прямоугольник 4"/>
          <p:cNvSpPr/>
          <p:nvPr/>
        </p:nvSpPr>
        <p:spPr>
          <a:xfrm>
            <a:off x="3600450" y="3228975"/>
            <a:ext cx="2814638" cy="3086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461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/>
              <a:t>Цели урока: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Систематизировать </a:t>
            </a:r>
            <a:r>
              <a:rPr lang="ru-RU" sz="2800" dirty="0"/>
              <a:t>знания учащихся  о прочитанных произведениях.</a:t>
            </a:r>
          </a:p>
          <a:p>
            <a:r>
              <a:rPr lang="ru-RU" sz="2800" dirty="0"/>
              <a:t>Расширить литературное образование, углубить читательскую культуру учеников, развить творческие способности и эстетический вкус.</a:t>
            </a:r>
          </a:p>
          <a:p>
            <a:r>
              <a:rPr lang="ru-RU" sz="2800" dirty="0"/>
              <a:t>Воспитать интерес к чтению, чувство прекрасного, укрепить гражданские и нравственные позиции.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14114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e41f68cb8b7c17bc942851f1afad0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7338" y="0"/>
            <a:ext cx="6900862" cy="69008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821" y="462417"/>
            <a:ext cx="10165026" cy="6082074"/>
          </a:xfrm>
        </p:spPr>
      </p:pic>
    </p:spTree>
    <p:extLst>
      <p:ext uri="{BB962C8B-B14F-4D97-AF65-F5344CB8AC3E}">
        <p14:creationId xmlns:p14="http://schemas.microsoft.com/office/powerpoint/2010/main" xmlns="" val="406810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Д</a:t>
            </a:r>
            <a:r>
              <a:rPr lang="ru-RU" dirty="0" smtClean="0"/>
              <a:t>авайте </a:t>
            </a:r>
            <a:r>
              <a:rPr lang="ru-RU" dirty="0"/>
              <a:t>вспомним с вами в каких рассказах ребята ходили на рыбалку?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0502" y="2092780"/>
            <a:ext cx="4558937" cy="4376579"/>
          </a:xfrm>
        </p:spPr>
      </p:pic>
    </p:spTree>
    <p:extLst>
      <p:ext uri="{BB962C8B-B14F-4D97-AF65-F5344CB8AC3E}">
        <p14:creationId xmlns:p14="http://schemas.microsoft.com/office/powerpoint/2010/main" xmlns="" val="331074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ВИКТОРИНА: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имя и отчество Носова?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швырял Володя в шляпу в рассказе «Живая шляпа»?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рассказ, в котором Мишутка и Стасик сочиняли небылицы? 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какой сказке Носов рассказал нам о человечках коротышках? 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нарвали на колхозном огороде мальчики? 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знаменитый житель цветочного города?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приходил в гости к Барбосу?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359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391" y="253411"/>
            <a:ext cx="8596668" cy="6447501"/>
          </a:xfrm>
        </p:spPr>
      </p:pic>
    </p:spTree>
    <p:extLst>
      <p:ext uri="{BB962C8B-B14F-4D97-AF65-F5344CB8AC3E}">
        <p14:creationId xmlns:p14="http://schemas.microsoft.com/office/powerpoint/2010/main" xmlns="" val="422620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224" y="214222"/>
            <a:ext cx="9323933" cy="6343332"/>
          </a:xfrm>
        </p:spPr>
      </p:pic>
    </p:spTree>
    <p:extLst>
      <p:ext uri="{BB962C8B-B14F-4D97-AF65-F5344CB8AC3E}">
        <p14:creationId xmlns:p14="http://schemas.microsoft.com/office/powerpoint/2010/main" xmlns="" val="112280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750" y="1688012"/>
            <a:ext cx="3601028" cy="43281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1778" y="321536"/>
            <a:ext cx="3639575" cy="47860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6083" y="609600"/>
            <a:ext cx="3943350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03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Видео Буква ты</a:t>
            </a:r>
            <a:endParaRPr lang="ru-RU" dirty="0"/>
          </a:p>
        </p:txBody>
      </p:sp>
      <p:pic>
        <p:nvPicPr>
          <p:cNvPr id="4" name="videoplayback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80161" y="37999"/>
            <a:ext cx="9183188" cy="68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806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279" y="266475"/>
            <a:ext cx="8492966" cy="6369725"/>
          </a:xfrm>
        </p:spPr>
      </p:pic>
    </p:spTree>
    <p:extLst>
      <p:ext uri="{BB962C8B-B14F-4D97-AF65-F5344CB8AC3E}">
        <p14:creationId xmlns:p14="http://schemas.microsoft.com/office/powerpoint/2010/main" xmlns="" val="168058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645" y="106186"/>
            <a:ext cx="9002418" cy="6751814"/>
          </a:xfrm>
        </p:spPr>
      </p:pic>
    </p:spTree>
    <p:extLst>
      <p:ext uri="{BB962C8B-B14F-4D97-AF65-F5344CB8AC3E}">
        <p14:creationId xmlns:p14="http://schemas.microsoft.com/office/powerpoint/2010/main" xmlns="" val="311260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885" y="164675"/>
            <a:ext cx="11051177" cy="6693325"/>
          </a:xfrm>
        </p:spPr>
      </p:pic>
    </p:spTree>
    <p:extLst>
      <p:ext uri="{BB962C8B-B14F-4D97-AF65-F5344CB8AC3E}">
        <p14:creationId xmlns:p14="http://schemas.microsoft.com/office/powerpoint/2010/main" xmlns="" val="392141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091" y="227286"/>
            <a:ext cx="8597469" cy="6448102"/>
          </a:xfrm>
        </p:spPr>
      </p:pic>
    </p:spTree>
    <p:extLst>
      <p:ext uri="{BB962C8B-B14F-4D97-AF65-F5344CB8AC3E}">
        <p14:creationId xmlns:p14="http://schemas.microsoft.com/office/powerpoint/2010/main" xmlns="" val="363596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777" y="370977"/>
            <a:ext cx="8532154" cy="6399116"/>
          </a:xfrm>
        </p:spPr>
      </p:pic>
    </p:spTree>
    <p:extLst>
      <p:ext uri="{BB962C8B-B14F-4D97-AF65-F5344CB8AC3E}">
        <p14:creationId xmlns:p14="http://schemas.microsoft.com/office/powerpoint/2010/main" xmlns="" val="242306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589" y="240348"/>
            <a:ext cx="8754222" cy="6565667"/>
          </a:xfrm>
        </p:spPr>
      </p:pic>
    </p:spTree>
    <p:extLst>
      <p:ext uri="{BB962C8B-B14F-4D97-AF65-F5344CB8AC3E}">
        <p14:creationId xmlns:p14="http://schemas.microsoft.com/office/powerpoint/2010/main" xmlns="" val="289448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342" y="253411"/>
            <a:ext cx="8545218" cy="6408914"/>
          </a:xfrm>
        </p:spPr>
      </p:pic>
    </p:spTree>
    <p:extLst>
      <p:ext uri="{BB962C8B-B14F-4D97-AF65-F5344CB8AC3E}">
        <p14:creationId xmlns:p14="http://schemas.microsoft.com/office/powerpoint/2010/main" xmlns="" val="7476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331788"/>
            <a:ext cx="8297023" cy="6222768"/>
          </a:xfrm>
        </p:spPr>
      </p:pic>
    </p:spTree>
    <p:extLst>
      <p:ext uri="{BB962C8B-B14F-4D97-AF65-F5344CB8AC3E}">
        <p14:creationId xmlns:p14="http://schemas.microsoft.com/office/powerpoint/2010/main" xmlns="" val="51877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902" y="135846"/>
            <a:ext cx="8858100" cy="6643575"/>
          </a:xfrm>
        </p:spPr>
      </p:pic>
    </p:spTree>
    <p:extLst>
      <p:ext uri="{BB962C8B-B14F-4D97-AF65-F5344CB8AC3E}">
        <p14:creationId xmlns:p14="http://schemas.microsoft.com/office/powerpoint/2010/main" xmlns="" val="60738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531" y="292600"/>
            <a:ext cx="8479903" cy="6359928"/>
          </a:xfrm>
        </p:spPr>
      </p:pic>
    </p:spTree>
    <p:extLst>
      <p:ext uri="{BB962C8B-B14F-4D97-AF65-F5344CB8AC3E}">
        <p14:creationId xmlns:p14="http://schemas.microsoft.com/office/powerpoint/2010/main" xmlns="" val="203878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202" y="95611"/>
            <a:ext cx="8686800" cy="6506715"/>
          </a:xfrm>
        </p:spPr>
      </p:pic>
    </p:spTree>
    <p:extLst>
      <p:ext uri="{BB962C8B-B14F-4D97-AF65-F5344CB8AC3E}">
        <p14:creationId xmlns:p14="http://schemas.microsoft.com/office/powerpoint/2010/main" xmlns="" val="422291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35131"/>
            <a:ext cx="10386906" cy="1695269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Вычеркните повторяющиеся буквы,  а из оставшихся сложите фамилию детского писателя.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02696235"/>
              </p:ext>
            </p:extLst>
          </p:nvPr>
        </p:nvGraphicFramePr>
        <p:xfrm>
          <a:off x="677863" y="2160588"/>
          <a:ext cx="9053968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3492"/>
                <a:gridCol w="2263492"/>
                <a:gridCol w="2263492"/>
                <a:gridCol w="2263492"/>
              </a:tblGrid>
              <a:tr h="696513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anchor="ctr"/>
                </a:tc>
              </a:tr>
              <a:tr h="696513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</a:p>
                  </a:txBody>
                  <a:tcPr anchor="ctr"/>
                </a:tc>
              </a:tr>
              <a:tr h="696513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</a:p>
                  </a:txBody>
                  <a:tcPr anchor="ctr"/>
                </a:tc>
              </a:tr>
              <a:tr h="696513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 anchor="ctr"/>
                </a:tc>
              </a:tr>
              <a:tr h="696513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8812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037" y="148908"/>
            <a:ext cx="8492965" cy="6369724"/>
          </a:xfrm>
        </p:spPr>
      </p:pic>
    </p:spTree>
    <p:extLst>
      <p:ext uri="{BB962C8B-B14F-4D97-AF65-F5344CB8AC3E}">
        <p14:creationId xmlns:p14="http://schemas.microsoft.com/office/powerpoint/2010/main" xmlns="" val="167137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5aa28b949bda0b2c1bd6d0fc926197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2514" y="195943"/>
            <a:ext cx="8643274" cy="6479177"/>
          </a:xfrm>
        </p:spPr>
      </p:pic>
    </p:spTree>
    <p:extLst>
      <p:ext uri="{BB962C8B-B14F-4D97-AF65-F5344CB8AC3E}">
        <p14:creationId xmlns:p14="http://schemas.microsoft.com/office/powerpoint/2010/main" xmlns="" val="69975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2016-09-29-pic7044211-A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4136" y="0"/>
            <a:ext cx="8572501" cy="6858000"/>
          </a:xfrm>
        </p:spPr>
      </p:pic>
    </p:spTree>
    <p:extLst>
      <p:ext uri="{BB962C8B-B14F-4D97-AF65-F5344CB8AC3E}">
        <p14:creationId xmlns:p14="http://schemas.microsoft.com/office/powerpoint/2010/main" xmlns="" val="185441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4352" y="0"/>
            <a:ext cx="6919750" cy="6869425"/>
          </a:xfrm>
        </p:spPr>
      </p:pic>
    </p:spTree>
    <p:extLst>
      <p:ext uri="{BB962C8B-B14F-4D97-AF65-F5344CB8AC3E}">
        <p14:creationId xmlns:p14="http://schemas.microsoft.com/office/powerpoint/2010/main" xmlns="" val="262924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700</TotalTime>
  <Words>114</Words>
  <Application>Microsoft Office PowerPoint</Application>
  <PresentationFormat>Произвольный</PresentationFormat>
  <Paragraphs>46</Paragraphs>
  <Slides>36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Грань</vt:lpstr>
      <vt:lpstr>  Внеклассное чтение 4 класс Книги о сверстниках, о школе. </vt:lpstr>
      <vt:lpstr>Цели урока: </vt:lpstr>
      <vt:lpstr>Слайд 3</vt:lpstr>
      <vt:lpstr>Слайд 4</vt:lpstr>
      <vt:lpstr>  Вычеркните повторяющиеся буквы,  а из оставшихся сложите фамилию детского писателя.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Главные реки  В. Драгунский</vt:lpstr>
      <vt:lpstr>Главные реки Америки</vt:lpstr>
      <vt:lpstr>Слайд 17</vt:lpstr>
      <vt:lpstr>Физминутка</vt:lpstr>
      <vt:lpstr>Слайд 19</vt:lpstr>
      <vt:lpstr>Слайд 20</vt:lpstr>
      <vt:lpstr>Слайд 21</vt:lpstr>
      <vt:lpstr>Давайте вспомним с вами в каких рассказах ребята ходили на рыбалку?</vt:lpstr>
      <vt:lpstr>ВИКТОРИНА:</vt:lpstr>
      <vt:lpstr>Слайд 24</vt:lpstr>
      <vt:lpstr>Слайд 25</vt:lpstr>
      <vt:lpstr>Слайд 26</vt:lpstr>
      <vt:lpstr>Видео Буква ты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Внеклассное чтение 4 класс</dc:title>
  <dc:creator>Igor</dc:creator>
  <cp:lastModifiedBy>1</cp:lastModifiedBy>
  <cp:revision>23</cp:revision>
  <dcterms:created xsi:type="dcterms:W3CDTF">2018-01-27T11:31:28Z</dcterms:created>
  <dcterms:modified xsi:type="dcterms:W3CDTF">2018-06-20T17:46:06Z</dcterms:modified>
</cp:coreProperties>
</file>