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8" r:id="rId4"/>
    <p:sldId id="257" r:id="rId5"/>
    <p:sldId id="289" r:id="rId6"/>
    <p:sldId id="260" r:id="rId7"/>
    <p:sldId id="261" r:id="rId8"/>
    <p:sldId id="264" r:id="rId9"/>
    <p:sldId id="266" r:id="rId10"/>
    <p:sldId id="268" r:id="rId11"/>
    <p:sldId id="273" r:id="rId12"/>
    <p:sldId id="290" r:id="rId13"/>
    <p:sldId id="291" r:id="rId14"/>
    <p:sldId id="275" r:id="rId15"/>
    <p:sldId id="274" r:id="rId16"/>
    <p:sldId id="271" r:id="rId17"/>
    <p:sldId id="270" r:id="rId18"/>
    <p:sldId id="276" r:id="rId19"/>
    <p:sldId id="278" r:id="rId20"/>
    <p:sldId id="279" r:id="rId21"/>
    <p:sldId id="284" r:id="rId22"/>
    <p:sldId id="283" r:id="rId23"/>
    <p:sldId id="282" r:id="rId24"/>
    <p:sldId id="287" r:id="rId2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77708483573172E-3"/>
          <c:y val="6.2355016109321197E-2"/>
          <c:w val="0.73458831312905171"/>
          <c:h val="0.937417347893243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</c:v>
                </c:pt>
                <c:pt idx="1">
                  <c:v>48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B56FF4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2"/>
                <c:pt idx="0">
                  <c:v>2009-2010</c:v>
                </c:pt>
                <c:pt idx="1">
                  <c:v>2010-2011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57.4</c:v>
                </c:pt>
                <c:pt idx="1">
                  <c:v>57.9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2009-2010</c:v>
                </c:pt>
                <c:pt idx="1">
                  <c:v>2010-2011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41</c:v>
                </c:pt>
                <c:pt idx="1">
                  <c:v>41.5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14407632328802278"/>
                  <c:y val="-5.676623653645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21841313406492"/>
                  <c:y val="-5.62498853189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2009-2010</c:v>
                </c:pt>
                <c:pt idx="1">
                  <c:v>2010-2011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1.6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854912"/>
        <c:axId val="74712192"/>
        <c:axId val="0"/>
      </c:bar3DChart>
      <c:catAx>
        <c:axId val="72854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4712192"/>
        <c:crosses val="autoZero"/>
        <c:auto val="1"/>
        <c:lblAlgn val="ctr"/>
        <c:lblOffset val="100"/>
        <c:noMultiLvlLbl val="0"/>
      </c:catAx>
      <c:valAx>
        <c:axId val="74712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2854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 prstMaterial="metal"/>
  </c:spPr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98326-78F2-4801-A896-F62C481E7983}" type="doc">
      <dgm:prSet loTypeId="urn:microsoft.com/office/officeart/2005/8/layout/radial1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4EA6251-2AF8-4486-8D7F-7896BD67378E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Дети</a:t>
          </a:r>
          <a:endParaRPr lang="ru-RU" b="1" dirty="0">
            <a:solidFill>
              <a:srgbClr val="FF0000"/>
            </a:solidFill>
          </a:endParaRPr>
        </a:p>
      </dgm:t>
    </dgm:pt>
    <dgm:pt modelId="{09D3ECBA-F294-45A6-B21C-B3DDB228B0AE}" type="parTrans" cxnId="{9E8F7CE5-F528-4799-BEAD-498F365FFCDE}">
      <dgm:prSet/>
      <dgm:spPr/>
      <dgm:t>
        <a:bodyPr/>
        <a:lstStyle/>
        <a:p>
          <a:endParaRPr lang="ru-RU"/>
        </a:p>
      </dgm:t>
    </dgm:pt>
    <dgm:pt modelId="{F495FB00-0DB5-4FE2-AA6F-CAC25EAA3227}" type="sibTrans" cxnId="{9E8F7CE5-F528-4799-BEAD-498F365FFCDE}">
      <dgm:prSet/>
      <dgm:spPr/>
      <dgm:t>
        <a:bodyPr/>
        <a:lstStyle/>
        <a:p>
          <a:endParaRPr lang="ru-RU"/>
        </a:p>
      </dgm:t>
    </dgm:pt>
    <dgm:pt modelId="{73E82D9E-C0B4-47EE-A7FA-A73FCD61DBD7}">
      <dgm:prSet phldrT="[Текст]"/>
      <dgm:spPr/>
      <dgm:t>
        <a:bodyPr/>
        <a:lstStyle/>
        <a:p>
          <a:r>
            <a:rPr lang="ru-RU" smtClean="0">
              <a:solidFill>
                <a:srgbClr val="7030A0"/>
              </a:solidFill>
            </a:rPr>
            <a:t>Участники проекта</a:t>
          </a:r>
          <a:r>
            <a:rPr lang="ru-RU" dirty="0" smtClean="0">
              <a:solidFill>
                <a:srgbClr val="7030A0"/>
              </a:solidFill>
            </a:rPr>
            <a:t> </a:t>
          </a:r>
          <a:endParaRPr lang="ru-RU" dirty="0">
            <a:solidFill>
              <a:srgbClr val="7030A0"/>
            </a:solidFill>
          </a:endParaRPr>
        </a:p>
      </dgm:t>
    </dgm:pt>
    <dgm:pt modelId="{3E5F2311-EC3F-4EA7-9A1C-36584CC28B46}" type="parTrans" cxnId="{D16D171E-F69E-47CA-9802-7BB186974CB5}">
      <dgm:prSet/>
      <dgm:spPr/>
      <dgm:t>
        <a:bodyPr/>
        <a:lstStyle/>
        <a:p>
          <a:endParaRPr lang="ru-RU"/>
        </a:p>
      </dgm:t>
    </dgm:pt>
    <dgm:pt modelId="{164CE9C0-E769-4C8C-BDFA-7C424D7948C7}" type="sibTrans" cxnId="{D16D171E-F69E-47CA-9802-7BB186974CB5}">
      <dgm:prSet/>
      <dgm:spPr/>
      <dgm:t>
        <a:bodyPr/>
        <a:lstStyle/>
        <a:p>
          <a:endParaRPr lang="ru-RU"/>
        </a:p>
      </dgm:t>
    </dgm:pt>
    <dgm:pt modelId="{C1BBBCFF-3DA9-48E1-8CC0-4647C2F21CDD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РОДИТЕЛИ </a:t>
          </a:r>
          <a:endParaRPr lang="ru-RU" dirty="0">
            <a:solidFill>
              <a:srgbClr val="7030A0"/>
            </a:solidFill>
          </a:endParaRPr>
        </a:p>
      </dgm:t>
    </dgm:pt>
    <dgm:pt modelId="{B61FE08C-5DF8-4815-87F8-5DE042124AB1}" type="parTrans" cxnId="{58C0F8E1-BE5F-4E3E-A2C0-2BD7ADB068B1}">
      <dgm:prSet/>
      <dgm:spPr/>
      <dgm:t>
        <a:bodyPr/>
        <a:lstStyle/>
        <a:p>
          <a:endParaRPr lang="ru-RU"/>
        </a:p>
      </dgm:t>
    </dgm:pt>
    <dgm:pt modelId="{A874DA78-A95C-4C33-89EC-646B76186EDA}" type="sibTrans" cxnId="{58C0F8E1-BE5F-4E3E-A2C0-2BD7ADB068B1}">
      <dgm:prSet/>
      <dgm:spPr/>
      <dgm:t>
        <a:bodyPr/>
        <a:lstStyle/>
        <a:p>
          <a:endParaRPr lang="ru-RU"/>
        </a:p>
      </dgm:t>
    </dgm:pt>
    <dgm:pt modelId="{338A1EC2-28EC-44A8-BA78-53AF241B3604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ПЕДАГОГИ </a:t>
          </a:r>
          <a:endParaRPr lang="ru-RU" b="1" dirty="0">
            <a:solidFill>
              <a:srgbClr val="7030A0"/>
            </a:solidFill>
          </a:endParaRPr>
        </a:p>
      </dgm:t>
    </dgm:pt>
    <dgm:pt modelId="{F82E85D1-4FCF-477C-BEAD-E1E53161D2E8}" type="parTrans" cxnId="{A5F79250-2AC7-4D80-A7B8-9F59EC7173DC}">
      <dgm:prSet/>
      <dgm:spPr/>
      <dgm:t>
        <a:bodyPr/>
        <a:lstStyle/>
        <a:p>
          <a:endParaRPr lang="ru-RU"/>
        </a:p>
      </dgm:t>
    </dgm:pt>
    <dgm:pt modelId="{86E7DBB9-A9D1-4793-A983-95406D0B386D}" type="sibTrans" cxnId="{A5F79250-2AC7-4D80-A7B8-9F59EC7173DC}">
      <dgm:prSet/>
      <dgm:spPr/>
      <dgm:t>
        <a:bodyPr/>
        <a:lstStyle/>
        <a:p>
          <a:endParaRPr lang="ru-RU"/>
        </a:p>
      </dgm:t>
    </dgm:pt>
    <dgm:pt modelId="{EBF56886-4878-4795-9473-9A4AAE6DB3DC}" type="pres">
      <dgm:prSet presAssocID="{C7E98326-78F2-4801-A896-F62C481E79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32EFDF-905E-4FAF-B74B-A295711EE971}" type="pres">
      <dgm:prSet presAssocID="{84EA6251-2AF8-4486-8D7F-7896BD67378E}" presName="centerShape" presStyleLbl="node0" presStyleIdx="0" presStyleCnt="1" custScaleX="154157" custScaleY="130729" custLinFactNeighborX="-2025" custLinFactNeighborY="-4050"/>
      <dgm:spPr/>
      <dgm:t>
        <a:bodyPr/>
        <a:lstStyle/>
        <a:p>
          <a:endParaRPr lang="ru-RU"/>
        </a:p>
      </dgm:t>
    </dgm:pt>
    <dgm:pt modelId="{4BAB5F93-88CD-4DE5-AEDE-6D411BA70ABC}" type="pres">
      <dgm:prSet presAssocID="{3E5F2311-EC3F-4EA7-9A1C-36584CC28B46}" presName="Name9" presStyleLbl="parChTrans1D2" presStyleIdx="0" presStyleCnt="3"/>
      <dgm:spPr/>
      <dgm:t>
        <a:bodyPr/>
        <a:lstStyle/>
        <a:p>
          <a:endParaRPr lang="ru-RU"/>
        </a:p>
      </dgm:t>
    </dgm:pt>
    <dgm:pt modelId="{AE8FEEF8-862E-4696-ABFF-28F64AB029E5}" type="pres">
      <dgm:prSet presAssocID="{3E5F2311-EC3F-4EA7-9A1C-36584CC28B4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9C83A8D-2B61-4F93-B0BE-AAF2DD108B08}" type="pres">
      <dgm:prSet presAssocID="{73E82D9E-C0B4-47EE-A7FA-A73FCD61DBD7}" presName="node" presStyleLbl="node1" presStyleIdx="0" presStyleCnt="3" custScaleX="277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EB9C6-0C92-4086-8690-4DC9AA880437}" type="pres">
      <dgm:prSet presAssocID="{B61FE08C-5DF8-4815-87F8-5DE042124AB1}" presName="Name9" presStyleLbl="parChTrans1D2" presStyleIdx="1" presStyleCnt="3"/>
      <dgm:spPr/>
      <dgm:t>
        <a:bodyPr/>
        <a:lstStyle/>
        <a:p>
          <a:endParaRPr lang="ru-RU"/>
        </a:p>
      </dgm:t>
    </dgm:pt>
    <dgm:pt modelId="{DFE1EB05-5AA0-4C5E-BFF4-9BFB2DAD7445}" type="pres">
      <dgm:prSet presAssocID="{B61FE08C-5DF8-4815-87F8-5DE042124AB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7BA6EB3-5F9D-453E-89FF-F4B4A8C94E7E}" type="pres">
      <dgm:prSet presAssocID="{C1BBBCFF-3DA9-48E1-8CC0-4647C2F21CDD}" presName="node" presStyleLbl="node1" presStyleIdx="1" presStyleCnt="3" custScaleX="264508" custRadScaleRad="149467" custRadScaleInc="-9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B439E-1C44-4C31-83E4-BF7ED48EA65E}" type="pres">
      <dgm:prSet presAssocID="{F82E85D1-4FCF-477C-BEAD-E1E53161D2E8}" presName="Name9" presStyleLbl="parChTrans1D2" presStyleIdx="2" presStyleCnt="3"/>
      <dgm:spPr/>
      <dgm:t>
        <a:bodyPr/>
        <a:lstStyle/>
        <a:p>
          <a:endParaRPr lang="ru-RU"/>
        </a:p>
      </dgm:t>
    </dgm:pt>
    <dgm:pt modelId="{505FF098-D9F0-4E11-977D-ACD43EEEF333}" type="pres">
      <dgm:prSet presAssocID="{F82E85D1-4FCF-477C-BEAD-E1E53161D2E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FE69BEA-A37F-475D-992C-009235F4BF95}" type="pres">
      <dgm:prSet presAssocID="{338A1EC2-28EC-44A8-BA78-53AF241B3604}" presName="node" presStyleLbl="node1" presStyleIdx="2" presStyleCnt="3" custScaleX="240602" custRadScaleRad="164058" custRadScaleInc="16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752D2B-12AC-406E-B663-294D1B9AD72D}" type="presOf" srcId="{B61FE08C-5DF8-4815-87F8-5DE042124AB1}" destId="{DFE1EB05-5AA0-4C5E-BFF4-9BFB2DAD7445}" srcOrd="1" destOrd="0" presId="urn:microsoft.com/office/officeart/2005/8/layout/radial1"/>
    <dgm:cxn modelId="{424F94FE-F986-48F1-89E4-B6BDBF210C53}" type="presOf" srcId="{B61FE08C-5DF8-4815-87F8-5DE042124AB1}" destId="{ADBEB9C6-0C92-4086-8690-4DC9AA880437}" srcOrd="0" destOrd="0" presId="urn:microsoft.com/office/officeart/2005/8/layout/radial1"/>
    <dgm:cxn modelId="{B160D04D-5E6D-4B60-8632-D3FCBD337458}" type="presOf" srcId="{338A1EC2-28EC-44A8-BA78-53AF241B3604}" destId="{DFE69BEA-A37F-475D-992C-009235F4BF95}" srcOrd="0" destOrd="0" presId="urn:microsoft.com/office/officeart/2005/8/layout/radial1"/>
    <dgm:cxn modelId="{8662F031-55EA-41DD-A06A-656CAFFC2BD6}" type="presOf" srcId="{3E5F2311-EC3F-4EA7-9A1C-36584CC28B46}" destId="{4BAB5F93-88CD-4DE5-AEDE-6D411BA70ABC}" srcOrd="0" destOrd="0" presId="urn:microsoft.com/office/officeart/2005/8/layout/radial1"/>
    <dgm:cxn modelId="{CA57E1DD-D2BE-471A-A99C-00E7FE75C9D8}" type="presOf" srcId="{F82E85D1-4FCF-477C-BEAD-E1E53161D2E8}" destId="{329B439E-1C44-4C31-83E4-BF7ED48EA65E}" srcOrd="0" destOrd="0" presId="urn:microsoft.com/office/officeart/2005/8/layout/radial1"/>
    <dgm:cxn modelId="{58C0F8E1-BE5F-4E3E-A2C0-2BD7ADB068B1}" srcId="{84EA6251-2AF8-4486-8D7F-7896BD67378E}" destId="{C1BBBCFF-3DA9-48E1-8CC0-4647C2F21CDD}" srcOrd="1" destOrd="0" parTransId="{B61FE08C-5DF8-4815-87F8-5DE042124AB1}" sibTransId="{A874DA78-A95C-4C33-89EC-646B76186EDA}"/>
    <dgm:cxn modelId="{A5F79250-2AC7-4D80-A7B8-9F59EC7173DC}" srcId="{84EA6251-2AF8-4486-8D7F-7896BD67378E}" destId="{338A1EC2-28EC-44A8-BA78-53AF241B3604}" srcOrd="2" destOrd="0" parTransId="{F82E85D1-4FCF-477C-BEAD-E1E53161D2E8}" sibTransId="{86E7DBB9-A9D1-4793-A983-95406D0B386D}"/>
    <dgm:cxn modelId="{9E8F7CE5-F528-4799-BEAD-498F365FFCDE}" srcId="{C7E98326-78F2-4801-A896-F62C481E7983}" destId="{84EA6251-2AF8-4486-8D7F-7896BD67378E}" srcOrd="0" destOrd="0" parTransId="{09D3ECBA-F294-45A6-B21C-B3DDB228B0AE}" sibTransId="{F495FB00-0DB5-4FE2-AA6F-CAC25EAA3227}"/>
    <dgm:cxn modelId="{B4F6E4A2-6091-4E48-80D6-71FCBA0DF558}" type="presOf" srcId="{C7E98326-78F2-4801-A896-F62C481E7983}" destId="{EBF56886-4878-4795-9473-9A4AAE6DB3DC}" srcOrd="0" destOrd="0" presId="urn:microsoft.com/office/officeart/2005/8/layout/radial1"/>
    <dgm:cxn modelId="{A1CEA80B-8D99-4BE0-8F5A-7F48380173AB}" type="presOf" srcId="{3E5F2311-EC3F-4EA7-9A1C-36584CC28B46}" destId="{AE8FEEF8-862E-4696-ABFF-28F64AB029E5}" srcOrd="1" destOrd="0" presId="urn:microsoft.com/office/officeart/2005/8/layout/radial1"/>
    <dgm:cxn modelId="{44A17B5C-E6F0-42D8-828D-FA66F6B46D35}" type="presOf" srcId="{73E82D9E-C0B4-47EE-A7FA-A73FCD61DBD7}" destId="{D9C83A8D-2B61-4F93-B0BE-AAF2DD108B08}" srcOrd="0" destOrd="0" presId="urn:microsoft.com/office/officeart/2005/8/layout/radial1"/>
    <dgm:cxn modelId="{A082FBB5-5E4D-4F0D-9CC9-230EC9BF6D85}" type="presOf" srcId="{F82E85D1-4FCF-477C-BEAD-E1E53161D2E8}" destId="{505FF098-D9F0-4E11-977D-ACD43EEEF333}" srcOrd="1" destOrd="0" presId="urn:microsoft.com/office/officeart/2005/8/layout/radial1"/>
    <dgm:cxn modelId="{D16D171E-F69E-47CA-9802-7BB186974CB5}" srcId="{84EA6251-2AF8-4486-8D7F-7896BD67378E}" destId="{73E82D9E-C0B4-47EE-A7FA-A73FCD61DBD7}" srcOrd="0" destOrd="0" parTransId="{3E5F2311-EC3F-4EA7-9A1C-36584CC28B46}" sibTransId="{164CE9C0-E769-4C8C-BDFA-7C424D7948C7}"/>
    <dgm:cxn modelId="{2A6A9019-546F-44E6-9CD9-37523B297750}" type="presOf" srcId="{C1BBBCFF-3DA9-48E1-8CC0-4647C2F21CDD}" destId="{37BA6EB3-5F9D-453E-89FF-F4B4A8C94E7E}" srcOrd="0" destOrd="0" presId="urn:microsoft.com/office/officeart/2005/8/layout/radial1"/>
    <dgm:cxn modelId="{295EDD30-0974-46AD-9169-1BAFEDA6B4CE}" type="presOf" srcId="{84EA6251-2AF8-4486-8D7F-7896BD67378E}" destId="{9632EFDF-905E-4FAF-B74B-A295711EE971}" srcOrd="0" destOrd="0" presId="urn:microsoft.com/office/officeart/2005/8/layout/radial1"/>
    <dgm:cxn modelId="{EB1B7EA6-D390-4A55-A462-AC1DB9347F58}" type="presParOf" srcId="{EBF56886-4878-4795-9473-9A4AAE6DB3DC}" destId="{9632EFDF-905E-4FAF-B74B-A295711EE971}" srcOrd="0" destOrd="0" presId="urn:microsoft.com/office/officeart/2005/8/layout/radial1"/>
    <dgm:cxn modelId="{3B2022EA-D591-4A69-BE24-01CFEE9D165E}" type="presParOf" srcId="{EBF56886-4878-4795-9473-9A4AAE6DB3DC}" destId="{4BAB5F93-88CD-4DE5-AEDE-6D411BA70ABC}" srcOrd="1" destOrd="0" presId="urn:microsoft.com/office/officeart/2005/8/layout/radial1"/>
    <dgm:cxn modelId="{FC6C5EEF-A40B-44F7-817B-E0C945243A76}" type="presParOf" srcId="{4BAB5F93-88CD-4DE5-AEDE-6D411BA70ABC}" destId="{AE8FEEF8-862E-4696-ABFF-28F64AB029E5}" srcOrd="0" destOrd="0" presId="urn:microsoft.com/office/officeart/2005/8/layout/radial1"/>
    <dgm:cxn modelId="{917EB0EE-ED98-443B-8519-70B715EB8162}" type="presParOf" srcId="{EBF56886-4878-4795-9473-9A4AAE6DB3DC}" destId="{D9C83A8D-2B61-4F93-B0BE-AAF2DD108B08}" srcOrd="2" destOrd="0" presId="urn:microsoft.com/office/officeart/2005/8/layout/radial1"/>
    <dgm:cxn modelId="{1D3F0D02-AEA4-4CAC-BFD4-887FB66D972F}" type="presParOf" srcId="{EBF56886-4878-4795-9473-9A4AAE6DB3DC}" destId="{ADBEB9C6-0C92-4086-8690-4DC9AA880437}" srcOrd="3" destOrd="0" presId="urn:microsoft.com/office/officeart/2005/8/layout/radial1"/>
    <dgm:cxn modelId="{C873CA2A-9916-4F8E-AE01-8D1E06DC3229}" type="presParOf" srcId="{ADBEB9C6-0C92-4086-8690-4DC9AA880437}" destId="{DFE1EB05-5AA0-4C5E-BFF4-9BFB2DAD7445}" srcOrd="0" destOrd="0" presId="urn:microsoft.com/office/officeart/2005/8/layout/radial1"/>
    <dgm:cxn modelId="{4CCBDCEF-55EE-4CAE-8BAF-FC782926018F}" type="presParOf" srcId="{EBF56886-4878-4795-9473-9A4AAE6DB3DC}" destId="{37BA6EB3-5F9D-453E-89FF-F4B4A8C94E7E}" srcOrd="4" destOrd="0" presId="urn:microsoft.com/office/officeart/2005/8/layout/radial1"/>
    <dgm:cxn modelId="{76283FFC-90B8-4D90-BA54-8CFA32EE2706}" type="presParOf" srcId="{EBF56886-4878-4795-9473-9A4AAE6DB3DC}" destId="{329B439E-1C44-4C31-83E4-BF7ED48EA65E}" srcOrd="5" destOrd="0" presId="urn:microsoft.com/office/officeart/2005/8/layout/radial1"/>
    <dgm:cxn modelId="{C53C6BE2-46C2-497F-9679-1FE858D22BBC}" type="presParOf" srcId="{329B439E-1C44-4C31-83E4-BF7ED48EA65E}" destId="{505FF098-D9F0-4E11-977D-ACD43EEEF333}" srcOrd="0" destOrd="0" presId="urn:microsoft.com/office/officeart/2005/8/layout/radial1"/>
    <dgm:cxn modelId="{62A02FC1-326F-42D6-9F68-1E189C131D95}" type="presParOf" srcId="{EBF56886-4878-4795-9473-9A4AAE6DB3DC}" destId="{DFE69BEA-A37F-475D-992C-009235F4BF9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97248-27C0-4D7E-839F-FC9FF9091A5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4C80545-AF49-4C04-9668-4DD42EEBCF9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Виды восприятия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0B4F6F34-2C05-462E-B96E-E44A65DD513C}" type="parTrans" cxnId="{21F55D43-5994-4D13-A755-4C94A2322B50}">
      <dgm:prSet/>
      <dgm:spPr/>
    </dgm:pt>
    <dgm:pt modelId="{7FDA2353-637F-47ED-A5E3-7F2182AC8AB8}" type="sibTrans" cxnId="{21F55D43-5994-4D13-A755-4C94A2322B50}">
      <dgm:prSet/>
      <dgm:spPr/>
    </dgm:pt>
    <dgm:pt modelId="{6CE0A10F-ADDD-49F5-9A8B-B3DAE95BD5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восприятие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формы </a:t>
          </a:r>
        </a:p>
      </dgm:t>
    </dgm:pt>
    <dgm:pt modelId="{667E48D0-C387-4486-B718-D783A95AA4A9}" type="parTrans" cxnId="{59032004-0F51-464B-B8FC-2596C929CDAC}">
      <dgm:prSet/>
      <dgm:spPr/>
    </dgm:pt>
    <dgm:pt modelId="{FED3BE7E-339B-4AFE-A8A2-28EB7C9BBF86}" type="sibTrans" cxnId="{59032004-0F51-464B-B8FC-2596C929CDAC}">
      <dgm:prSet/>
      <dgm:spPr/>
    </dgm:pt>
    <dgm:pt modelId="{5C6A024D-6741-4FB6-BAFC-35C6430A62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восприятие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цвета </a:t>
          </a:r>
        </a:p>
      </dgm:t>
    </dgm:pt>
    <dgm:pt modelId="{8EB5916A-197B-4929-811D-E1B6C39EBCC3}" type="parTrans" cxnId="{1BF99BA0-B8EB-46CB-8856-56B9F8721FEF}">
      <dgm:prSet/>
      <dgm:spPr/>
    </dgm:pt>
    <dgm:pt modelId="{7BABB2DF-8674-4318-BBA7-A31ABC73C6F1}" type="sibTrans" cxnId="{1BF99BA0-B8EB-46CB-8856-56B9F8721FEF}">
      <dgm:prSet/>
      <dgm:spPr/>
    </dgm:pt>
    <dgm:pt modelId="{B1C7FCA6-B2DF-4BE8-87F8-90758C4D1C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Восприятие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величины </a:t>
          </a:r>
        </a:p>
      </dgm:t>
    </dgm:pt>
    <dgm:pt modelId="{CFFFE043-7B72-4F5B-B632-AD70CF150105}" type="parTrans" cxnId="{322FB667-A017-4BDC-A3A6-49E5B2BFC982}">
      <dgm:prSet/>
      <dgm:spPr/>
    </dgm:pt>
    <dgm:pt modelId="{9C372371-6180-4A3E-A61B-EBF7EF7E2E07}" type="sibTrans" cxnId="{322FB667-A017-4BDC-A3A6-49E5B2BFC982}">
      <dgm:prSet/>
      <dgm:spPr/>
    </dgm:pt>
    <dgm:pt modelId="{B8679F66-CBAE-45C4-9C7F-C6C8DE3A5F3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Восприятие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пространства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</dgm:t>
    </dgm:pt>
    <dgm:pt modelId="{71E8F646-2A60-42DA-ADFA-F9E2DD0C8BC3}" type="parTrans" cxnId="{4F2C0740-3909-4A19-B5C7-F7FF31DC9F24}">
      <dgm:prSet/>
      <dgm:spPr/>
    </dgm:pt>
    <dgm:pt modelId="{49974BFD-CCEF-473B-A259-BCC1CB789E7F}" type="sibTrans" cxnId="{4F2C0740-3909-4A19-B5C7-F7FF31DC9F24}">
      <dgm:prSet/>
      <dgm:spPr/>
    </dgm:pt>
    <dgm:pt modelId="{D8E90D80-96EA-4A87-801B-5B594188AE5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восприятие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времени </a:t>
          </a:r>
        </a:p>
      </dgm:t>
    </dgm:pt>
    <dgm:pt modelId="{B00F3633-701F-438A-BC59-FBF40840A6F5}" type="parTrans" cxnId="{E9E75078-2ACB-49D5-9B63-1E03FC951393}">
      <dgm:prSet/>
      <dgm:spPr/>
    </dgm:pt>
    <dgm:pt modelId="{912DC207-7DA2-4FE8-8053-210DB4882709}" type="sibTrans" cxnId="{E9E75078-2ACB-49D5-9B63-1E03FC951393}">
      <dgm:prSet/>
      <dgm:spPr/>
    </dgm:pt>
    <dgm:pt modelId="{D312D175-8BE3-484E-9B14-C0D24A38CB1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восприятие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особых свойств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предметов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и явлений </a:t>
          </a:r>
        </a:p>
      </dgm:t>
    </dgm:pt>
    <dgm:pt modelId="{BAD0C0F0-9788-484D-A572-774F461FF197}" type="parTrans" cxnId="{B9531605-A1B4-4A38-8CCC-3DFCC59C2217}">
      <dgm:prSet/>
      <dgm:spPr/>
    </dgm:pt>
    <dgm:pt modelId="{9CFD4C4C-C159-430C-8F97-C28DDD52118F}" type="sibTrans" cxnId="{B9531605-A1B4-4A38-8CCC-3DFCC59C2217}">
      <dgm:prSet/>
      <dgm:spPr/>
    </dgm:pt>
    <dgm:pt modelId="{18B11365-D304-45C3-9CA8-ECB7CD88FDC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восприятие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целостных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предметов </a:t>
          </a:r>
        </a:p>
      </dgm:t>
    </dgm:pt>
    <dgm:pt modelId="{CB0AE4DD-FEE4-4C33-B97C-9453A0D8F85B}" type="parTrans" cxnId="{30B13DB6-AFD2-4890-89A1-6D99C6532C6A}">
      <dgm:prSet/>
      <dgm:spPr/>
    </dgm:pt>
    <dgm:pt modelId="{74F1A0F8-56C0-408E-9205-56B90F7A7AD1}" type="sibTrans" cxnId="{30B13DB6-AFD2-4890-89A1-6D99C6532C6A}">
      <dgm:prSet/>
      <dgm:spPr/>
    </dgm:pt>
    <dgm:pt modelId="{2E66458E-CC94-46B3-8CAD-70F3A68EBF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восприятие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сложных явлений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действительности </a:t>
          </a:r>
        </a:p>
      </dgm:t>
    </dgm:pt>
    <dgm:pt modelId="{5CC0C08D-2DFA-4F2C-938D-5F0DDE44B4C6}" type="parTrans" cxnId="{3802DC88-09BD-4038-B9F2-299E0A1A33A1}">
      <dgm:prSet/>
      <dgm:spPr/>
    </dgm:pt>
    <dgm:pt modelId="{C91DFBE8-774E-4B9D-A67F-46E66D684198}" type="sibTrans" cxnId="{3802DC88-09BD-4038-B9F2-299E0A1A33A1}">
      <dgm:prSet/>
      <dgm:spPr/>
    </dgm:pt>
    <dgm:pt modelId="{FB1F20BC-04A0-4868-BB74-E70F0E0152D0}" type="pres">
      <dgm:prSet presAssocID="{6B597248-27C0-4D7E-839F-FC9FF9091A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479904-8347-4B8C-B9DE-71B00B1D15E4}" type="pres">
      <dgm:prSet presAssocID="{A4C80545-AF49-4C04-9668-4DD42EEBCF92}" presName="hierRoot1" presStyleCnt="0">
        <dgm:presLayoutVars>
          <dgm:hierBranch/>
        </dgm:presLayoutVars>
      </dgm:prSet>
      <dgm:spPr/>
    </dgm:pt>
    <dgm:pt modelId="{6C6D4D7C-B487-414E-A163-85476E8F06B0}" type="pres">
      <dgm:prSet presAssocID="{A4C80545-AF49-4C04-9668-4DD42EEBCF92}" presName="rootComposite1" presStyleCnt="0"/>
      <dgm:spPr/>
    </dgm:pt>
    <dgm:pt modelId="{4D831BA5-4127-4BF3-B182-ECE1CBACB448}" type="pres">
      <dgm:prSet presAssocID="{A4C80545-AF49-4C04-9668-4DD42EEBCF9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021D21-A5A5-46CF-AA14-33178839A2EE}" type="pres">
      <dgm:prSet presAssocID="{A4C80545-AF49-4C04-9668-4DD42EEBCF9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440452D-F045-4A0F-99BD-200840B6D81C}" type="pres">
      <dgm:prSet presAssocID="{A4C80545-AF49-4C04-9668-4DD42EEBCF92}" presName="hierChild2" presStyleCnt="0"/>
      <dgm:spPr/>
    </dgm:pt>
    <dgm:pt modelId="{BE0DB8A9-DB8C-4BC8-A9E4-591249D8D82A}" type="pres">
      <dgm:prSet presAssocID="{667E48D0-C387-4486-B718-D783A95AA4A9}" presName="Name35" presStyleLbl="parChTrans1D2" presStyleIdx="0" presStyleCnt="8"/>
      <dgm:spPr/>
    </dgm:pt>
    <dgm:pt modelId="{5EE4913A-1B91-4FC2-AC1C-00C7FE03AD1A}" type="pres">
      <dgm:prSet presAssocID="{6CE0A10F-ADDD-49F5-9A8B-B3DAE95BD51B}" presName="hierRoot2" presStyleCnt="0">
        <dgm:presLayoutVars>
          <dgm:hierBranch/>
        </dgm:presLayoutVars>
      </dgm:prSet>
      <dgm:spPr/>
    </dgm:pt>
    <dgm:pt modelId="{8D7DD2E5-A76A-4ECB-BFC3-1A3E9581A0B1}" type="pres">
      <dgm:prSet presAssocID="{6CE0A10F-ADDD-49F5-9A8B-B3DAE95BD51B}" presName="rootComposite" presStyleCnt="0"/>
      <dgm:spPr/>
    </dgm:pt>
    <dgm:pt modelId="{634AA08B-F0E4-4F88-9A6F-2344837B664A}" type="pres">
      <dgm:prSet presAssocID="{6CE0A10F-ADDD-49F5-9A8B-B3DAE95BD51B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9BA2BE-0658-4152-AAC9-7A66B6134A56}" type="pres">
      <dgm:prSet presAssocID="{6CE0A10F-ADDD-49F5-9A8B-B3DAE95BD51B}" presName="rootConnector" presStyleLbl="node2" presStyleIdx="0" presStyleCnt="8"/>
      <dgm:spPr/>
      <dgm:t>
        <a:bodyPr/>
        <a:lstStyle/>
        <a:p>
          <a:endParaRPr lang="ru-RU"/>
        </a:p>
      </dgm:t>
    </dgm:pt>
    <dgm:pt modelId="{B3C5E30B-B5AC-4BF5-96D0-76E09D947AFF}" type="pres">
      <dgm:prSet presAssocID="{6CE0A10F-ADDD-49F5-9A8B-B3DAE95BD51B}" presName="hierChild4" presStyleCnt="0"/>
      <dgm:spPr/>
    </dgm:pt>
    <dgm:pt modelId="{29E6E8DC-3ABC-482C-B21A-D3F39119B433}" type="pres">
      <dgm:prSet presAssocID="{6CE0A10F-ADDD-49F5-9A8B-B3DAE95BD51B}" presName="hierChild5" presStyleCnt="0"/>
      <dgm:spPr/>
    </dgm:pt>
    <dgm:pt modelId="{116C0753-36ED-442B-8A33-009AB2DD94A9}" type="pres">
      <dgm:prSet presAssocID="{8EB5916A-197B-4929-811D-E1B6C39EBCC3}" presName="Name35" presStyleLbl="parChTrans1D2" presStyleIdx="1" presStyleCnt="8"/>
      <dgm:spPr/>
    </dgm:pt>
    <dgm:pt modelId="{278A6DDF-A803-4A9F-B510-3F87FF5806B0}" type="pres">
      <dgm:prSet presAssocID="{5C6A024D-6741-4FB6-BAFC-35C6430A62D5}" presName="hierRoot2" presStyleCnt="0">
        <dgm:presLayoutVars>
          <dgm:hierBranch/>
        </dgm:presLayoutVars>
      </dgm:prSet>
      <dgm:spPr/>
    </dgm:pt>
    <dgm:pt modelId="{CC8315AD-95BC-4956-A3CC-231175ED02F7}" type="pres">
      <dgm:prSet presAssocID="{5C6A024D-6741-4FB6-BAFC-35C6430A62D5}" presName="rootComposite" presStyleCnt="0"/>
      <dgm:spPr/>
    </dgm:pt>
    <dgm:pt modelId="{1341155B-08BA-4C57-8B85-0AB05F959C34}" type="pres">
      <dgm:prSet presAssocID="{5C6A024D-6741-4FB6-BAFC-35C6430A62D5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F65899-2FA2-4C6E-B494-670308C76F16}" type="pres">
      <dgm:prSet presAssocID="{5C6A024D-6741-4FB6-BAFC-35C6430A62D5}" presName="rootConnector" presStyleLbl="node2" presStyleIdx="1" presStyleCnt="8"/>
      <dgm:spPr/>
      <dgm:t>
        <a:bodyPr/>
        <a:lstStyle/>
        <a:p>
          <a:endParaRPr lang="ru-RU"/>
        </a:p>
      </dgm:t>
    </dgm:pt>
    <dgm:pt modelId="{F2CCCF26-F41D-48A6-A12F-0F5DF014047A}" type="pres">
      <dgm:prSet presAssocID="{5C6A024D-6741-4FB6-BAFC-35C6430A62D5}" presName="hierChild4" presStyleCnt="0"/>
      <dgm:spPr/>
    </dgm:pt>
    <dgm:pt modelId="{4843C2BC-5BE7-474C-BBE8-BE7F88FB8C9E}" type="pres">
      <dgm:prSet presAssocID="{5C6A024D-6741-4FB6-BAFC-35C6430A62D5}" presName="hierChild5" presStyleCnt="0"/>
      <dgm:spPr/>
    </dgm:pt>
    <dgm:pt modelId="{B8E7413B-5874-4792-A0BD-1233FF68E037}" type="pres">
      <dgm:prSet presAssocID="{CFFFE043-7B72-4F5B-B632-AD70CF150105}" presName="Name35" presStyleLbl="parChTrans1D2" presStyleIdx="2" presStyleCnt="8"/>
      <dgm:spPr/>
    </dgm:pt>
    <dgm:pt modelId="{58F5A706-7959-4BC6-BC9B-F0B9305A2FEE}" type="pres">
      <dgm:prSet presAssocID="{B1C7FCA6-B2DF-4BE8-87F8-90758C4D1C3F}" presName="hierRoot2" presStyleCnt="0">
        <dgm:presLayoutVars>
          <dgm:hierBranch/>
        </dgm:presLayoutVars>
      </dgm:prSet>
      <dgm:spPr/>
    </dgm:pt>
    <dgm:pt modelId="{27D42900-366B-434A-BF1C-68FE8F42B311}" type="pres">
      <dgm:prSet presAssocID="{B1C7FCA6-B2DF-4BE8-87F8-90758C4D1C3F}" presName="rootComposite" presStyleCnt="0"/>
      <dgm:spPr/>
    </dgm:pt>
    <dgm:pt modelId="{3B80DB14-C6D7-4553-8C79-1FAECFE6FDCC}" type="pres">
      <dgm:prSet presAssocID="{B1C7FCA6-B2DF-4BE8-87F8-90758C4D1C3F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BD9358-A047-4A3E-8657-28105DEB5FEF}" type="pres">
      <dgm:prSet presAssocID="{B1C7FCA6-B2DF-4BE8-87F8-90758C4D1C3F}" presName="rootConnector" presStyleLbl="node2" presStyleIdx="2" presStyleCnt="8"/>
      <dgm:spPr/>
      <dgm:t>
        <a:bodyPr/>
        <a:lstStyle/>
        <a:p>
          <a:endParaRPr lang="ru-RU"/>
        </a:p>
      </dgm:t>
    </dgm:pt>
    <dgm:pt modelId="{3F231A14-56A6-4197-A99C-2916C95D4A88}" type="pres">
      <dgm:prSet presAssocID="{B1C7FCA6-B2DF-4BE8-87F8-90758C4D1C3F}" presName="hierChild4" presStyleCnt="0"/>
      <dgm:spPr/>
    </dgm:pt>
    <dgm:pt modelId="{F53D0808-7B9A-453B-BA94-B3B5E5B2EAAA}" type="pres">
      <dgm:prSet presAssocID="{B1C7FCA6-B2DF-4BE8-87F8-90758C4D1C3F}" presName="hierChild5" presStyleCnt="0"/>
      <dgm:spPr/>
    </dgm:pt>
    <dgm:pt modelId="{F5D201CC-F515-4246-B35B-4C2A41C901FF}" type="pres">
      <dgm:prSet presAssocID="{71E8F646-2A60-42DA-ADFA-F9E2DD0C8BC3}" presName="Name35" presStyleLbl="parChTrans1D2" presStyleIdx="3" presStyleCnt="8"/>
      <dgm:spPr/>
    </dgm:pt>
    <dgm:pt modelId="{BEEE1A94-0854-445C-A527-27134D067BA0}" type="pres">
      <dgm:prSet presAssocID="{B8679F66-CBAE-45C4-9C7F-C6C8DE3A5F31}" presName="hierRoot2" presStyleCnt="0">
        <dgm:presLayoutVars>
          <dgm:hierBranch/>
        </dgm:presLayoutVars>
      </dgm:prSet>
      <dgm:spPr/>
    </dgm:pt>
    <dgm:pt modelId="{719F0283-6E38-4E15-B301-B4412CE7306D}" type="pres">
      <dgm:prSet presAssocID="{B8679F66-CBAE-45C4-9C7F-C6C8DE3A5F31}" presName="rootComposite" presStyleCnt="0"/>
      <dgm:spPr/>
    </dgm:pt>
    <dgm:pt modelId="{8F1B0B13-2895-425D-B963-8A0865A511EE}" type="pres">
      <dgm:prSet presAssocID="{B8679F66-CBAE-45C4-9C7F-C6C8DE3A5F31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11B676-230E-480A-85CF-4C3FD6084D2E}" type="pres">
      <dgm:prSet presAssocID="{B8679F66-CBAE-45C4-9C7F-C6C8DE3A5F31}" presName="rootConnector" presStyleLbl="node2" presStyleIdx="3" presStyleCnt="8"/>
      <dgm:spPr/>
      <dgm:t>
        <a:bodyPr/>
        <a:lstStyle/>
        <a:p>
          <a:endParaRPr lang="ru-RU"/>
        </a:p>
      </dgm:t>
    </dgm:pt>
    <dgm:pt modelId="{047FB307-584F-4FAD-9337-17E75C0FF2D9}" type="pres">
      <dgm:prSet presAssocID="{B8679F66-CBAE-45C4-9C7F-C6C8DE3A5F31}" presName="hierChild4" presStyleCnt="0"/>
      <dgm:spPr/>
    </dgm:pt>
    <dgm:pt modelId="{BBA762E6-EF26-453C-9DDC-7D34E69C6149}" type="pres">
      <dgm:prSet presAssocID="{B8679F66-CBAE-45C4-9C7F-C6C8DE3A5F31}" presName="hierChild5" presStyleCnt="0"/>
      <dgm:spPr/>
    </dgm:pt>
    <dgm:pt modelId="{4D26049D-6031-4DEE-97F8-F083319509B1}" type="pres">
      <dgm:prSet presAssocID="{B00F3633-701F-438A-BC59-FBF40840A6F5}" presName="Name35" presStyleLbl="parChTrans1D2" presStyleIdx="4" presStyleCnt="8"/>
      <dgm:spPr/>
    </dgm:pt>
    <dgm:pt modelId="{920A5E42-1C99-4693-A5A8-3B0682100674}" type="pres">
      <dgm:prSet presAssocID="{D8E90D80-96EA-4A87-801B-5B594188AE5E}" presName="hierRoot2" presStyleCnt="0">
        <dgm:presLayoutVars>
          <dgm:hierBranch/>
        </dgm:presLayoutVars>
      </dgm:prSet>
      <dgm:spPr/>
    </dgm:pt>
    <dgm:pt modelId="{B64B637C-7D62-4244-A38D-5171D97A73A6}" type="pres">
      <dgm:prSet presAssocID="{D8E90D80-96EA-4A87-801B-5B594188AE5E}" presName="rootComposite" presStyleCnt="0"/>
      <dgm:spPr/>
    </dgm:pt>
    <dgm:pt modelId="{D2339BAE-9C82-4DA5-92D8-C2FD0BA25DFD}" type="pres">
      <dgm:prSet presAssocID="{D8E90D80-96EA-4A87-801B-5B594188AE5E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50C5FF-7D99-4B0D-B4D8-A80D17FD36FB}" type="pres">
      <dgm:prSet presAssocID="{D8E90D80-96EA-4A87-801B-5B594188AE5E}" presName="rootConnector" presStyleLbl="node2" presStyleIdx="4" presStyleCnt="8"/>
      <dgm:spPr/>
      <dgm:t>
        <a:bodyPr/>
        <a:lstStyle/>
        <a:p>
          <a:endParaRPr lang="ru-RU"/>
        </a:p>
      </dgm:t>
    </dgm:pt>
    <dgm:pt modelId="{589A0174-48A4-446A-9B64-2A7607B3D8FE}" type="pres">
      <dgm:prSet presAssocID="{D8E90D80-96EA-4A87-801B-5B594188AE5E}" presName="hierChild4" presStyleCnt="0"/>
      <dgm:spPr/>
    </dgm:pt>
    <dgm:pt modelId="{53D3C300-B25A-4DFD-9D26-3AD6CDF3B062}" type="pres">
      <dgm:prSet presAssocID="{D8E90D80-96EA-4A87-801B-5B594188AE5E}" presName="hierChild5" presStyleCnt="0"/>
      <dgm:spPr/>
    </dgm:pt>
    <dgm:pt modelId="{D96482B4-CF6C-4E51-A9FE-C6CCED41DDE6}" type="pres">
      <dgm:prSet presAssocID="{BAD0C0F0-9788-484D-A572-774F461FF197}" presName="Name35" presStyleLbl="parChTrans1D2" presStyleIdx="5" presStyleCnt="8"/>
      <dgm:spPr/>
    </dgm:pt>
    <dgm:pt modelId="{7F4748EB-1B50-4E5D-82DD-4DDE448E3A71}" type="pres">
      <dgm:prSet presAssocID="{D312D175-8BE3-484E-9B14-C0D24A38CB18}" presName="hierRoot2" presStyleCnt="0">
        <dgm:presLayoutVars>
          <dgm:hierBranch/>
        </dgm:presLayoutVars>
      </dgm:prSet>
      <dgm:spPr/>
    </dgm:pt>
    <dgm:pt modelId="{F0BA9AF3-CC11-41F6-BAB3-0FB9513CB586}" type="pres">
      <dgm:prSet presAssocID="{D312D175-8BE3-484E-9B14-C0D24A38CB18}" presName="rootComposite" presStyleCnt="0"/>
      <dgm:spPr/>
    </dgm:pt>
    <dgm:pt modelId="{F3405A5F-5F61-4B31-A27C-75B2A7184B5A}" type="pres">
      <dgm:prSet presAssocID="{D312D175-8BE3-484E-9B14-C0D24A38CB18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A1E0C1-8642-467F-A770-96711B9C1F6C}" type="pres">
      <dgm:prSet presAssocID="{D312D175-8BE3-484E-9B14-C0D24A38CB18}" presName="rootConnector" presStyleLbl="node2" presStyleIdx="5" presStyleCnt="8"/>
      <dgm:spPr/>
      <dgm:t>
        <a:bodyPr/>
        <a:lstStyle/>
        <a:p>
          <a:endParaRPr lang="ru-RU"/>
        </a:p>
      </dgm:t>
    </dgm:pt>
    <dgm:pt modelId="{49E4C7C6-1906-4BE1-AABE-BE5B23A7ABA0}" type="pres">
      <dgm:prSet presAssocID="{D312D175-8BE3-484E-9B14-C0D24A38CB18}" presName="hierChild4" presStyleCnt="0"/>
      <dgm:spPr/>
    </dgm:pt>
    <dgm:pt modelId="{CF40AD1E-C472-41F3-BAE2-2921528DAFD6}" type="pres">
      <dgm:prSet presAssocID="{D312D175-8BE3-484E-9B14-C0D24A38CB18}" presName="hierChild5" presStyleCnt="0"/>
      <dgm:spPr/>
    </dgm:pt>
    <dgm:pt modelId="{98F0C52E-9F2F-459A-8EEA-EE3C2173845F}" type="pres">
      <dgm:prSet presAssocID="{CB0AE4DD-FEE4-4C33-B97C-9453A0D8F85B}" presName="Name35" presStyleLbl="parChTrans1D2" presStyleIdx="6" presStyleCnt="8"/>
      <dgm:spPr/>
    </dgm:pt>
    <dgm:pt modelId="{9D90199C-D335-4BAB-B031-E5964955EBB5}" type="pres">
      <dgm:prSet presAssocID="{18B11365-D304-45C3-9CA8-ECB7CD88FDC1}" presName="hierRoot2" presStyleCnt="0">
        <dgm:presLayoutVars>
          <dgm:hierBranch/>
        </dgm:presLayoutVars>
      </dgm:prSet>
      <dgm:spPr/>
    </dgm:pt>
    <dgm:pt modelId="{2AD12A4A-6CED-4A2B-BE7B-99AB0AC6CC53}" type="pres">
      <dgm:prSet presAssocID="{18B11365-D304-45C3-9CA8-ECB7CD88FDC1}" presName="rootComposite" presStyleCnt="0"/>
      <dgm:spPr/>
    </dgm:pt>
    <dgm:pt modelId="{2AB0F6AA-2512-48B0-8EB1-0C33655E4E8D}" type="pres">
      <dgm:prSet presAssocID="{18B11365-D304-45C3-9CA8-ECB7CD88FDC1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BB300C-E84C-4152-9D16-A283B25441D9}" type="pres">
      <dgm:prSet presAssocID="{18B11365-D304-45C3-9CA8-ECB7CD88FDC1}" presName="rootConnector" presStyleLbl="node2" presStyleIdx="6" presStyleCnt="8"/>
      <dgm:spPr/>
      <dgm:t>
        <a:bodyPr/>
        <a:lstStyle/>
        <a:p>
          <a:endParaRPr lang="ru-RU"/>
        </a:p>
      </dgm:t>
    </dgm:pt>
    <dgm:pt modelId="{46A66B2A-DBCA-41C8-80D9-A32BF88808F1}" type="pres">
      <dgm:prSet presAssocID="{18B11365-D304-45C3-9CA8-ECB7CD88FDC1}" presName="hierChild4" presStyleCnt="0"/>
      <dgm:spPr/>
    </dgm:pt>
    <dgm:pt modelId="{A32043C0-0279-4D52-9F12-575FEDE7F2C5}" type="pres">
      <dgm:prSet presAssocID="{18B11365-D304-45C3-9CA8-ECB7CD88FDC1}" presName="hierChild5" presStyleCnt="0"/>
      <dgm:spPr/>
    </dgm:pt>
    <dgm:pt modelId="{E7BE5892-2DB1-4B24-B97F-EE7FCC985BA1}" type="pres">
      <dgm:prSet presAssocID="{5CC0C08D-2DFA-4F2C-938D-5F0DDE44B4C6}" presName="Name35" presStyleLbl="parChTrans1D2" presStyleIdx="7" presStyleCnt="8"/>
      <dgm:spPr/>
    </dgm:pt>
    <dgm:pt modelId="{0562C732-4BEC-4E13-841B-551BE3CC84B9}" type="pres">
      <dgm:prSet presAssocID="{2E66458E-CC94-46B3-8CAD-70F3A68EBFD1}" presName="hierRoot2" presStyleCnt="0">
        <dgm:presLayoutVars>
          <dgm:hierBranch/>
        </dgm:presLayoutVars>
      </dgm:prSet>
      <dgm:spPr/>
    </dgm:pt>
    <dgm:pt modelId="{9302C98F-8187-484C-A676-D374B5AFEFB5}" type="pres">
      <dgm:prSet presAssocID="{2E66458E-CC94-46B3-8CAD-70F3A68EBFD1}" presName="rootComposite" presStyleCnt="0"/>
      <dgm:spPr/>
    </dgm:pt>
    <dgm:pt modelId="{B092CB74-4485-41D3-912C-381580F50A70}" type="pres">
      <dgm:prSet presAssocID="{2E66458E-CC94-46B3-8CAD-70F3A68EBFD1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95B30-66ED-4A8E-B877-0FCDD025739F}" type="pres">
      <dgm:prSet presAssocID="{2E66458E-CC94-46B3-8CAD-70F3A68EBFD1}" presName="rootConnector" presStyleLbl="node2" presStyleIdx="7" presStyleCnt="8"/>
      <dgm:spPr/>
      <dgm:t>
        <a:bodyPr/>
        <a:lstStyle/>
        <a:p>
          <a:endParaRPr lang="ru-RU"/>
        </a:p>
      </dgm:t>
    </dgm:pt>
    <dgm:pt modelId="{941761F0-9D0F-489A-BA49-04293A6B5105}" type="pres">
      <dgm:prSet presAssocID="{2E66458E-CC94-46B3-8CAD-70F3A68EBFD1}" presName="hierChild4" presStyleCnt="0"/>
      <dgm:spPr/>
    </dgm:pt>
    <dgm:pt modelId="{6D2A75B2-2154-46AE-860B-D6ECAD42B779}" type="pres">
      <dgm:prSet presAssocID="{2E66458E-CC94-46B3-8CAD-70F3A68EBFD1}" presName="hierChild5" presStyleCnt="0"/>
      <dgm:spPr/>
    </dgm:pt>
    <dgm:pt modelId="{55AE2949-0B96-4FA8-BCBD-2898D2CF51A4}" type="pres">
      <dgm:prSet presAssocID="{A4C80545-AF49-4C04-9668-4DD42EEBCF92}" presName="hierChild3" presStyleCnt="0"/>
      <dgm:spPr/>
    </dgm:pt>
  </dgm:ptLst>
  <dgm:cxnLst>
    <dgm:cxn modelId="{56A4D9AD-2F06-468D-9C3F-539E90B15077}" type="presOf" srcId="{8EB5916A-197B-4929-811D-E1B6C39EBCC3}" destId="{116C0753-36ED-442B-8A33-009AB2DD94A9}" srcOrd="0" destOrd="0" presId="urn:microsoft.com/office/officeart/2005/8/layout/orgChart1"/>
    <dgm:cxn modelId="{3802DC88-09BD-4038-B9F2-299E0A1A33A1}" srcId="{A4C80545-AF49-4C04-9668-4DD42EEBCF92}" destId="{2E66458E-CC94-46B3-8CAD-70F3A68EBFD1}" srcOrd="7" destOrd="0" parTransId="{5CC0C08D-2DFA-4F2C-938D-5F0DDE44B4C6}" sibTransId="{C91DFBE8-774E-4B9D-A67F-46E66D684198}"/>
    <dgm:cxn modelId="{1BF99BA0-B8EB-46CB-8856-56B9F8721FEF}" srcId="{A4C80545-AF49-4C04-9668-4DD42EEBCF92}" destId="{5C6A024D-6741-4FB6-BAFC-35C6430A62D5}" srcOrd="1" destOrd="0" parTransId="{8EB5916A-197B-4929-811D-E1B6C39EBCC3}" sibTransId="{7BABB2DF-8674-4318-BBA7-A31ABC73C6F1}"/>
    <dgm:cxn modelId="{1B99FD78-8DF8-4804-B3B0-141E0AD3F4D2}" type="presOf" srcId="{A4C80545-AF49-4C04-9668-4DD42EEBCF92}" destId="{68021D21-A5A5-46CF-AA14-33178839A2EE}" srcOrd="1" destOrd="0" presId="urn:microsoft.com/office/officeart/2005/8/layout/orgChart1"/>
    <dgm:cxn modelId="{803899A6-D234-4EE4-8507-ED26DDFC88F9}" type="presOf" srcId="{667E48D0-C387-4486-B718-D783A95AA4A9}" destId="{BE0DB8A9-DB8C-4BC8-A9E4-591249D8D82A}" srcOrd="0" destOrd="0" presId="urn:microsoft.com/office/officeart/2005/8/layout/orgChart1"/>
    <dgm:cxn modelId="{D8417B21-093A-4200-9EC0-1D75144C3C1D}" type="presOf" srcId="{BAD0C0F0-9788-484D-A572-774F461FF197}" destId="{D96482B4-CF6C-4E51-A9FE-C6CCED41DDE6}" srcOrd="0" destOrd="0" presId="urn:microsoft.com/office/officeart/2005/8/layout/orgChart1"/>
    <dgm:cxn modelId="{0EC7E4C3-FD89-411B-A9D1-62F1B4033643}" type="presOf" srcId="{D8E90D80-96EA-4A87-801B-5B594188AE5E}" destId="{FA50C5FF-7D99-4B0D-B4D8-A80D17FD36FB}" srcOrd="1" destOrd="0" presId="urn:microsoft.com/office/officeart/2005/8/layout/orgChart1"/>
    <dgm:cxn modelId="{145BA027-4897-4CB0-A3B3-758A7177CD66}" type="presOf" srcId="{5C6A024D-6741-4FB6-BAFC-35C6430A62D5}" destId="{1341155B-08BA-4C57-8B85-0AB05F959C34}" srcOrd="0" destOrd="0" presId="urn:microsoft.com/office/officeart/2005/8/layout/orgChart1"/>
    <dgm:cxn modelId="{C638E39B-0FD6-4C79-8E8E-B967BF430225}" type="presOf" srcId="{CB0AE4DD-FEE4-4C33-B97C-9453A0D8F85B}" destId="{98F0C52E-9F2F-459A-8EEA-EE3C2173845F}" srcOrd="0" destOrd="0" presId="urn:microsoft.com/office/officeart/2005/8/layout/orgChart1"/>
    <dgm:cxn modelId="{3ACC9B07-DF17-4980-AE89-6E86B5F7C3D3}" type="presOf" srcId="{B1C7FCA6-B2DF-4BE8-87F8-90758C4D1C3F}" destId="{30BD9358-A047-4A3E-8657-28105DEB5FEF}" srcOrd="1" destOrd="0" presId="urn:microsoft.com/office/officeart/2005/8/layout/orgChart1"/>
    <dgm:cxn modelId="{322FB667-A017-4BDC-A3A6-49E5B2BFC982}" srcId="{A4C80545-AF49-4C04-9668-4DD42EEBCF92}" destId="{B1C7FCA6-B2DF-4BE8-87F8-90758C4D1C3F}" srcOrd="2" destOrd="0" parTransId="{CFFFE043-7B72-4F5B-B632-AD70CF150105}" sibTransId="{9C372371-6180-4A3E-A61B-EBF7EF7E2E07}"/>
    <dgm:cxn modelId="{5EFC2F54-F42C-4CBE-9C39-C8F6905A94E3}" type="presOf" srcId="{2E66458E-CC94-46B3-8CAD-70F3A68EBFD1}" destId="{B092CB74-4485-41D3-912C-381580F50A70}" srcOrd="0" destOrd="0" presId="urn:microsoft.com/office/officeart/2005/8/layout/orgChart1"/>
    <dgm:cxn modelId="{B9531605-A1B4-4A38-8CCC-3DFCC59C2217}" srcId="{A4C80545-AF49-4C04-9668-4DD42EEBCF92}" destId="{D312D175-8BE3-484E-9B14-C0D24A38CB18}" srcOrd="5" destOrd="0" parTransId="{BAD0C0F0-9788-484D-A572-774F461FF197}" sibTransId="{9CFD4C4C-C159-430C-8F97-C28DDD52118F}"/>
    <dgm:cxn modelId="{EE4B273F-FFEE-4EA4-9349-DF42181A4EA4}" type="presOf" srcId="{5CC0C08D-2DFA-4F2C-938D-5F0DDE44B4C6}" destId="{E7BE5892-2DB1-4B24-B97F-EE7FCC985BA1}" srcOrd="0" destOrd="0" presId="urn:microsoft.com/office/officeart/2005/8/layout/orgChart1"/>
    <dgm:cxn modelId="{C27E6A61-81C6-421D-AA42-86ECADC2AB23}" type="presOf" srcId="{D8E90D80-96EA-4A87-801B-5B594188AE5E}" destId="{D2339BAE-9C82-4DA5-92D8-C2FD0BA25DFD}" srcOrd="0" destOrd="0" presId="urn:microsoft.com/office/officeart/2005/8/layout/orgChart1"/>
    <dgm:cxn modelId="{30B13DB6-AFD2-4890-89A1-6D99C6532C6A}" srcId="{A4C80545-AF49-4C04-9668-4DD42EEBCF92}" destId="{18B11365-D304-45C3-9CA8-ECB7CD88FDC1}" srcOrd="6" destOrd="0" parTransId="{CB0AE4DD-FEE4-4C33-B97C-9453A0D8F85B}" sibTransId="{74F1A0F8-56C0-408E-9205-56B90F7A7AD1}"/>
    <dgm:cxn modelId="{21F55D43-5994-4D13-A755-4C94A2322B50}" srcId="{6B597248-27C0-4D7E-839F-FC9FF9091A57}" destId="{A4C80545-AF49-4C04-9668-4DD42EEBCF92}" srcOrd="0" destOrd="0" parTransId="{0B4F6F34-2C05-462E-B96E-E44A65DD513C}" sibTransId="{7FDA2353-637F-47ED-A5E3-7F2182AC8AB8}"/>
    <dgm:cxn modelId="{5F0570D8-5BD7-4B3D-8707-CFAAA0E08623}" type="presOf" srcId="{18B11365-D304-45C3-9CA8-ECB7CD88FDC1}" destId="{CFBB300C-E84C-4152-9D16-A283B25441D9}" srcOrd="1" destOrd="0" presId="urn:microsoft.com/office/officeart/2005/8/layout/orgChart1"/>
    <dgm:cxn modelId="{2A9083AB-E040-4719-82F2-216375F58165}" type="presOf" srcId="{B00F3633-701F-438A-BC59-FBF40840A6F5}" destId="{4D26049D-6031-4DEE-97F8-F083319509B1}" srcOrd="0" destOrd="0" presId="urn:microsoft.com/office/officeart/2005/8/layout/orgChart1"/>
    <dgm:cxn modelId="{6C5CB68B-6B01-40CA-B0B8-54E74A37A35E}" type="presOf" srcId="{CFFFE043-7B72-4F5B-B632-AD70CF150105}" destId="{B8E7413B-5874-4792-A0BD-1233FF68E037}" srcOrd="0" destOrd="0" presId="urn:microsoft.com/office/officeart/2005/8/layout/orgChart1"/>
    <dgm:cxn modelId="{684C4D22-870D-46CE-AF8C-65A37C60EF91}" type="presOf" srcId="{A4C80545-AF49-4C04-9668-4DD42EEBCF92}" destId="{4D831BA5-4127-4BF3-B182-ECE1CBACB448}" srcOrd="0" destOrd="0" presId="urn:microsoft.com/office/officeart/2005/8/layout/orgChart1"/>
    <dgm:cxn modelId="{3F418CBC-0565-46A3-BD2D-4EC187D7D132}" type="presOf" srcId="{D312D175-8BE3-484E-9B14-C0D24A38CB18}" destId="{F3405A5F-5F61-4B31-A27C-75B2A7184B5A}" srcOrd="0" destOrd="0" presId="urn:microsoft.com/office/officeart/2005/8/layout/orgChart1"/>
    <dgm:cxn modelId="{4BF87490-AB71-47CF-B250-9C3FB49C0950}" type="presOf" srcId="{71E8F646-2A60-42DA-ADFA-F9E2DD0C8BC3}" destId="{F5D201CC-F515-4246-B35B-4C2A41C901FF}" srcOrd="0" destOrd="0" presId="urn:microsoft.com/office/officeart/2005/8/layout/orgChart1"/>
    <dgm:cxn modelId="{6AB3B5AB-68E0-4016-A5A2-1A584993FA9C}" type="presOf" srcId="{6CE0A10F-ADDD-49F5-9A8B-B3DAE95BD51B}" destId="{4A9BA2BE-0658-4152-AAC9-7A66B6134A56}" srcOrd="1" destOrd="0" presId="urn:microsoft.com/office/officeart/2005/8/layout/orgChart1"/>
    <dgm:cxn modelId="{2E68F584-45FF-46F9-A5AB-94E22BA11CA5}" type="presOf" srcId="{6B597248-27C0-4D7E-839F-FC9FF9091A57}" destId="{FB1F20BC-04A0-4868-BB74-E70F0E0152D0}" srcOrd="0" destOrd="0" presId="urn:microsoft.com/office/officeart/2005/8/layout/orgChart1"/>
    <dgm:cxn modelId="{E9E75078-2ACB-49D5-9B63-1E03FC951393}" srcId="{A4C80545-AF49-4C04-9668-4DD42EEBCF92}" destId="{D8E90D80-96EA-4A87-801B-5B594188AE5E}" srcOrd="4" destOrd="0" parTransId="{B00F3633-701F-438A-BC59-FBF40840A6F5}" sibTransId="{912DC207-7DA2-4FE8-8053-210DB4882709}"/>
    <dgm:cxn modelId="{A63E0B1C-CF32-4BC3-8D03-DF244E824A7F}" type="presOf" srcId="{B8679F66-CBAE-45C4-9C7F-C6C8DE3A5F31}" destId="{0E11B676-230E-480A-85CF-4C3FD6084D2E}" srcOrd="1" destOrd="0" presId="urn:microsoft.com/office/officeart/2005/8/layout/orgChart1"/>
    <dgm:cxn modelId="{36F1AF7E-DC96-4EE5-B2E4-A6EA8DB85DDD}" type="presOf" srcId="{5C6A024D-6741-4FB6-BAFC-35C6430A62D5}" destId="{55F65899-2FA2-4C6E-B494-670308C76F16}" srcOrd="1" destOrd="0" presId="urn:microsoft.com/office/officeart/2005/8/layout/orgChart1"/>
    <dgm:cxn modelId="{EF1F4ED8-8544-4A37-84DD-6D0A70FE5F3E}" type="presOf" srcId="{B1C7FCA6-B2DF-4BE8-87F8-90758C4D1C3F}" destId="{3B80DB14-C6D7-4553-8C79-1FAECFE6FDCC}" srcOrd="0" destOrd="0" presId="urn:microsoft.com/office/officeart/2005/8/layout/orgChart1"/>
    <dgm:cxn modelId="{37D134C9-4E4B-4267-B558-9C4F9DD658DE}" type="presOf" srcId="{18B11365-D304-45C3-9CA8-ECB7CD88FDC1}" destId="{2AB0F6AA-2512-48B0-8EB1-0C33655E4E8D}" srcOrd="0" destOrd="0" presId="urn:microsoft.com/office/officeart/2005/8/layout/orgChart1"/>
    <dgm:cxn modelId="{45FE7493-4EF0-4E76-8687-CB084FC3AE5B}" type="presOf" srcId="{B8679F66-CBAE-45C4-9C7F-C6C8DE3A5F31}" destId="{8F1B0B13-2895-425D-B963-8A0865A511EE}" srcOrd="0" destOrd="0" presId="urn:microsoft.com/office/officeart/2005/8/layout/orgChart1"/>
    <dgm:cxn modelId="{FFBD9E33-02E6-4BD5-B991-60C62F6C302B}" type="presOf" srcId="{2E66458E-CC94-46B3-8CAD-70F3A68EBFD1}" destId="{98995B30-66ED-4A8E-B877-0FCDD025739F}" srcOrd="1" destOrd="0" presId="urn:microsoft.com/office/officeart/2005/8/layout/orgChart1"/>
    <dgm:cxn modelId="{59032004-0F51-464B-B8FC-2596C929CDAC}" srcId="{A4C80545-AF49-4C04-9668-4DD42EEBCF92}" destId="{6CE0A10F-ADDD-49F5-9A8B-B3DAE95BD51B}" srcOrd="0" destOrd="0" parTransId="{667E48D0-C387-4486-B718-D783A95AA4A9}" sibTransId="{FED3BE7E-339B-4AFE-A8A2-28EB7C9BBF86}"/>
    <dgm:cxn modelId="{0D136695-B1E7-4C10-871C-4140AB0A248D}" type="presOf" srcId="{6CE0A10F-ADDD-49F5-9A8B-B3DAE95BD51B}" destId="{634AA08B-F0E4-4F88-9A6F-2344837B664A}" srcOrd="0" destOrd="0" presId="urn:microsoft.com/office/officeart/2005/8/layout/orgChart1"/>
    <dgm:cxn modelId="{E9AA64D2-72F9-4212-8C30-FA53C067C5FB}" type="presOf" srcId="{D312D175-8BE3-484E-9B14-C0D24A38CB18}" destId="{53A1E0C1-8642-467F-A770-96711B9C1F6C}" srcOrd="1" destOrd="0" presId="urn:microsoft.com/office/officeart/2005/8/layout/orgChart1"/>
    <dgm:cxn modelId="{4F2C0740-3909-4A19-B5C7-F7FF31DC9F24}" srcId="{A4C80545-AF49-4C04-9668-4DD42EEBCF92}" destId="{B8679F66-CBAE-45C4-9C7F-C6C8DE3A5F31}" srcOrd="3" destOrd="0" parTransId="{71E8F646-2A60-42DA-ADFA-F9E2DD0C8BC3}" sibTransId="{49974BFD-CCEF-473B-A259-BCC1CB789E7F}"/>
    <dgm:cxn modelId="{B66EC7DF-F517-4FBC-9F92-7AD8E0725007}" type="presParOf" srcId="{FB1F20BC-04A0-4868-BB74-E70F0E0152D0}" destId="{F3479904-8347-4B8C-B9DE-71B00B1D15E4}" srcOrd="0" destOrd="0" presId="urn:microsoft.com/office/officeart/2005/8/layout/orgChart1"/>
    <dgm:cxn modelId="{412BBA03-FFE0-4573-B527-94D14880F83E}" type="presParOf" srcId="{F3479904-8347-4B8C-B9DE-71B00B1D15E4}" destId="{6C6D4D7C-B487-414E-A163-85476E8F06B0}" srcOrd="0" destOrd="0" presId="urn:microsoft.com/office/officeart/2005/8/layout/orgChart1"/>
    <dgm:cxn modelId="{311F3F67-6857-44A0-B4CA-6ECD9B627B46}" type="presParOf" srcId="{6C6D4D7C-B487-414E-A163-85476E8F06B0}" destId="{4D831BA5-4127-4BF3-B182-ECE1CBACB448}" srcOrd="0" destOrd="0" presId="urn:microsoft.com/office/officeart/2005/8/layout/orgChart1"/>
    <dgm:cxn modelId="{D2464773-2D63-4BBF-BA88-216816D3F27D}" type="presParOf" srcId="{6C6D4D7C-B487-414E-A163-85476E8F06B0}" destId="{68021D21-A5A5-46CF-AA14-33178839A2EE}" srcOrd="1" destOrd="0" presId="urn:microsoft.com/office/officeart/2005/8/layout/orgChart1"/>
    <dgm:cxn modelId="{70697815-C058-4E45-8FF7-F62FC582D006}" type="presParOf" srcId="{F3479904-8347-4B8C-B9DE-71B00B1D15E4}" destId="{D440452D-F045-4A0F-99BD-200840B6D81C}" srcOrd="1" destOrd="0" presId="urn:microsoft.com/office/officeart/2005/8/layout/orgChart1"/>
    <dgm:cxn modelId="{5A6C53BF-E9A5-4332-8F49-0633E4974326}" type="presParOf" srcId="{D440452D-F045-4A0F-99BD-200840B6D81C}" destId="{BE0DB8A9-DB8C-4BC8-A9E4-591249D8D82A}" srcOrd="0" destOrd="0" presId="urn:microsoft.com/office/officeart/2005/8/layout/orgChart1"/>
    <dgm:cxn modelId="{08B9DEC1-BA80-49A6-8FDC-C4D91C30CD78}" type="presParOf" srcId="{D440452D-F045-4A0F-99BD-200840B6D81C}" destId="{5EE4913A-1B91-4FC2-AC1C-00C7FE03AD1A}" srcOrd="1" destOrd="0" presId="urn:microsoft.com/office/officeart/2005/8/layout/orgChart1"/>
    <dgm:cxn modelId="{6DE95326-BAC9-4827-9C7F-8D05106A30D9}" type="presParOf" srcId="{5EE4913A-1B91-4FC2-AC1C-00C7FE03AD1A}" destId="{8D7DD2E5-A76A-4ECB-BFC3-1A3E9581A0B1}" srcOrd="0" destOrd="0" presId="urn:microsoft.com/office/officeart/2005/8/layout/orgChart1"/>
    <dgm:cxn modelId="{19415BA0-A48A-406D-B4E3-8D70F6457C63}" type="presParOf" srcId="{8D7DD2E5-A76A-4ECB-BFC3-1A3E9581A0B1}" destId="{634AA08B-F0E4-4F88-9A6F-2344837B664A}" srcOrd="0" destOrd="0" presId="urn:microsoft.com/office/officeart/2005/8/layout/orgChart1"/>
    <dgm:cxn modelId="{3200141D-F6C8-4B45-9C14-79A2217EA335}" type="presParOf" srcId="{8D7DD2E5-A76A-4ECB-BFC3-1A3E9581A0B1}" destId="{4A9BA2BE-0658-4152-AAC9-7A66B6134A56}" srcOrd="1" destOrd="0" presId="urn:microsoft.com/office/officeart/2005/8/layout/orgChart1"/>
    <dgm:cxn modelId="{9BF8703A-BC24-4215-9AA1-0EE6EEBC0742}" type="presParOf" srcId="{5EE4913A-1B91-4FC2-AC1C-00C7FE03AD1A}" destId="{B3C5E30B-B5AC-4BF5-96D0-76E09D947AFF}" srcOrd="1" destOrd="0" presId="urn:microsoft.com/office/officeart/2005/8/layout/orgChart1"/>
    <dgm:cxn modelId="{4B56FD6D-5CCF-485D-9730-BEC461A7A9BB}" type="presParOf" srcId="{5EE4913A-1B91-4FC2-AC1C-00C7FE03AD1A}" destId="{29E6E8DC-3ABC-482C-B21A-D3F39119B433}" srcOrd="2" destOrd="0" presId="urn:microsoft.com/office/officeart/2005/8/layout/orgChart1"/>
    <dgm:cxn modelId="{19BE2E99-E30D-47B8-98EC-B1E85A392F6C}" type="presParOf" srcId="{D440452D-F045-4A0F-99BD-200840B6D81C}" destId="{116C0753-36ED-442B-8A33-009AB2DD94A9}" srcOrd="2" destOrd="0" presId="urn:microsoft.com/office/officeart/2005/8/layout/orgChart1"/>
    <dgm:cxn modelId="{B6947C81-2661-4B68-85BF-970F475EBB66}" type="presParOf" srcId="{D440452D-F045-4A0F-99BD-200840B6D81C}" destId="{278A6DDF-A803-4A9F-B510-3F87FF5806B0}" srcOrd="3" destOrd="0" presId="urn:microsoft.com/office/officeart/2005/8/layout/orgChart1"/>
    <dgm:cxn modelId="{22ECC79B-3DCB-43D8-8C75-F07326273CCA}" type="presParOf" srcId="{278A6DDF-A803-4A9F-B510-3F87FF5806B0}" destId="{CC8315AD-95BC-4956-A3CC-231175ED02F7}" srcOrd="0" destOrd="0" presId="urn:microsoft.com/office/officeart/2005/8/layout/orgChart1"/>
    <dgm:cxn modelId="{CA3A38BA-13B6-45C5-8BD8-7843614587BF}" type="presParOf" srcId="{CC8315AD-95BC-4956-A3CC-231175ED02F7}" destId="{1341155B-08BA-4C57-8B85-0AB05F959C34}" srcOrd="0" destOrd="0" presId="urn:microsoft.com/office/officeart/2005/8/layout/orgChart1"/>
    <dgm:cxn modelId="{C1826ED0-1DAB-489B-8729-30A6E8827484}" type="presParOf" srcId="{CC8315AD-95BC-4956-A3CC-231175ED02F7}" destId="{55F65899-2FA2-4C6E-B494-670308C76F16}" srcOrd="1" destOrd="0" presId="urn:microsoft.com/office/officeart/2005/8/layout/orgChart1"/>
    <dgm:cxn modelId="{7E9784CA-E214-4688-A599-60F2D28DB15A}" type="presParOf" srcId="{278A6DDF-A803-4A9F-B510-3F87FF5806B0}" destId="{F2CCCF26-F41D-48A6-A12F-0F5DF014047A}" srcOrd="1" destOrd="0" presId="urn:microsoft.com/office/officeart/2005/8/layout/orgChart1"/>
    <dgm:cxn modelId="{597BE380-1E7D-4E01-9193-C4D9703A2DF4}" type="presParOf" srcId="{278A6DDF-A803-4A9F-B510-3F87FF5806B0}" destId="{4843C2BC-5BE7-474C-BBE8-BE7F88FB8C9E}" srcOrd="2" destOrd="0" presId="urn:microsoft.com/office/officeart/2005/8/layout/orgChart1"/>
    <dgm:cxn modelId="{1515983A-EEC0-43E6-9E10-8BB88F5BB3BF}" type="presParOf" srcId="{D440452D-F045-4A0F-99BD-200840B6D81C}" destId="{B8E7413B-5874-4792-A0BD-1233FF68E037}" srcOrd="4" destOrd="0" presId="urn:microsoft.com/office/officeart/2005/8/layout/orgChart1"/>
    <dgm:cxn modelId="{44463DF6-8407-4BF2-A3EC-0922F1473557}" type="presParOf" srcId="{D440452D-F045-4A0F-99BD-200840B6D81C}" destId="{58F5A706-7959-4BC6-BC9B-F0B9305A2FEE}" srcOrd="5" destOrd="0" presId="urn:microsoft.com/office/officeart/2005/8/layout/orgChart1"/>
    <dgm:cxn modelId="{F7A171BD-44D5-4650-9024-0547FCCBE8AC}" type="presParOf" srcId="{58F5A706-7959-4BC6-BC9B-F0B9305A2FEE}" destId="{27D42900-366B-434A-BF1C-68FE8F42B311}" srcOrd="0" destOrd="0" presId="urn:microsoft.com/office/officeart/2005/8/layout/orgChart1"/>
    <dgm:cxn modelId="{90E72D8D-0FDA-440D-A943-A9293C683A41}" type="presParOf" srcId="{27D42900-366B-434A-BF1C-68FE8F42B311}" destId="{3B80DB14-C6D7-4553-8C79-1FAECFE6FDCC}" srcOrd="0" destOrd="0" presId="urn:microsoft.com/office/officeart/2005/8/layout/orgChart1"/>
    <dgm:cxn modelId="{4785916E-6D2B-4241-B02A-76F0343D55D3}" type="presParOf" srcId="{27D42900-366B-434A-BF1C-68FE8F42B311}" destId="{30BD9358-A047-4A3E-8657-28105DEB5FEF}" srcOrd="1" destOrd="0" presId="urn:microsoft.com/office/officeart/2005/8/layout/orgChart1"/>
    <dgm:cxn modelId="{730E7466-2980-409A-B4C9-DB1762CB0FFF}" type="presParOf" srcId="{58F5A706-7959-4BC6-BC9B-F0B9305A2FEE}" destId="{3F231A14-56A6-4197-A99C-2916C95D4A88}" srcOrd="1" destOrd="0" presId="urn:microsoft.com/office/officeart/2005/8/layout/orgChart1"/>
    <dgm:cxn modelId="{3974CFC4-68DB-485A-877D-58DFD30A17ED}" type="presParOf" srcId="{58F5A706-7959-4BC6-BC9B-F0B9305A2FEE}" destId="{F53D0808-7B9A-453B-BA94-B3B5E5B2EAAA}" srcOrd="2" destOrd="0" presId="urn:microsoft.com/office/officeart/2005/8/layout/orgChart1"/>
    <dgm:cxn modelId="{C2D16700-366C-4F18-AD6D-8DBEE321974F}" type="presParOf" srcId="{D440452D-F045-4A0F-99BD-200840B6D81C}" destId="{F5D201CC-F515-4246-B35B-4C2A41C901FF}" srcOrd="6" destOrd="0" presId="urn:microsoft.com/office/officeart/2005/8/layout/orgChart1"/>
    <dgm:cxn modelId="{48E812D7-FC31-4946-AC97-52B09EED7CCD}" type="presParOf" srcId="{D440452D-F045-4A0F-99BD-200840B6D81C}" destId="{BEEE1A94-0854-445C-A527-27134D067BA0}" srcOrd="7" destOrd="0" presId="urn:microsoft.com/office/officeart/2005/8/layout/orgChart1"/>
    <dgm:cxn modelId="{0B71D88B-90E0-4E44-AF21-13C5B619BC29}" type="presParOf" srcId="{BEEE1A94-0854-445C-A527-27134D067BA0}" destId="{719F0283-6E38-4E15-B301-B4412CE7306D}" srcOrd="0" destOrd="0" presId="urn:microsoft.com/office/officeart/2005/8/layout/orgChart1"/>
    <dgm:cxn modelId="{61E5AB02-A182-4A00-86BC-2A075AFC9F11}" type="presParOf" srcId="{719F0283-6E38-4E15-B301-B4412CE7306D}" destId="{8F1B0B13-2895-425D-B963-8A0865A511EE}" srcOrd="0" destOrd="0" presId="urn:microsoft.com/office/officeart/2005/8/layout/orgChart1"/>
    <dgm:cxn modelId="{2DDA0647-8DAD-4BC1-AD6E-D112DCD62470}" type="presParOf" srcId="{719F0283-6E38-4E15-B301-B4412CE7306D}" destId="{0E11B676-230E-480A-85CF-4C3FD6084D2E}" srcOrd="1" destOrd="0" presId="urn:microsoft.com/office/officeart/2005/8/layout/orgChart1"/>
    <dgm:cxn modelId="{8644461B-8014-4ABA-8AA7-DA1914A46E3D}" type="presParOf" srcId="{BEEE1A94-0854-445C-A527-27134D067BA0}" destId="{047FB307-584F-4FAD-9337-17E75C0FF2D9}" srcOrd="1" destOrd="0" presId="urn:microsoft.com/office/officeart/2005/8/layout/orgChart1"/>
    <dgm:cxn modelId="{B0C761B3-F6FB-4C3B-8D0F-283C6972FADB}" type="presParOf" srcId="{BEEE1A94-0854-445C-A527-27134D067BA0}" destId="{BBA762E6-EF26-453C-9DDC-7D34E69C6149}" srcOrd="2" destOrd="0" presId="urn:microsoft.com/office/officeart/2005/8/layout/orgChart1"/>
    <dgm:cxn modelId="{B160DD15-2039-4473-B470-A24CC8A14238}" type="presParOf" srcId="{D440452D-F045-4A0F-99BD-200840B6D81C}" destId="{4D26049D-6031-4DEE-97F8-F083319509B1}" srcOrd="8" destOrd="0" presId="urn:microsoft.com/office/officeart/2005/8/layout/orgChart1"/>
    <dgm:cxn modelId="{8989D8D1-BAEE-4F8B-A19F-5B54A5CEAFD3}" type="presParOf" srcId="{D440452D-F045-4A0F-99BD-200840B6D81C}" destId="{920A5E42-1C99-4693-A5A8-3B0682100674}" srcOrd="9" destOrd="0" presId="urn:microsoft.com/office/officeart/2005/8/layout/orgChart1"/>
    <dgm:cxn modelId="{C807EC85-1F0B-4FCF-BB56-3F18ECC659AF}" type="presParOf" srcId="{920A5E42-1C99-4693-A5A8-3B0682100674}" destId="{B64B637C-7D62-4244-A38D-5171D97A73A6}" srcOrd="0" destOrd="0" presId="urn:microsoft.com/office/officeart/2005/8/layout/orgChart1"/>
    <dgm:cxn modelId="{70464E84-A74E-436E-A962-14D698300ED4}" type="presParOf" srcId="{B64B637C-7D62-4244-A38D-5171D97A73A6}" destId="{D2339BAE-9C82-4DA5-92D8-C2FD0BA25DFD}" srcOrd="0" destOrd="0" presId="urn:microsoft.com/office/officeart/2005/8/layout/orgChart1"/>
    <dgm:cxn modelId="{14C042F6-2E1B-4CDF-B473-8AE79B1984AF}" type="presParOf" srcId="{B64B637C-7D62-4244-A38D-5171D97A73A6}" destId="{FA50C5FF-7D99-4B0D-B4D8-A80D17FD36FB}" srcOrd="1" destOrd="0" presId="urn:microsoft.com/office/officeart/2005/8/layout/orgChart1"/>
    <dgm:cxn modelId="{D05C1A01-364D-461B-A0D7-73608A966639}" type="presParOf" srcId="{920A5E42-1C99-4693-A5A8-3B0682100674}" destId="{589A0174-48A4-446A-9B64-2A7607B3D8FE}" srcOrd="1" destOrd="0" presId="urn:microsoft.com/office/officeart/2005/8/layout/orgChart1"/>
    <dgm:cxn modelId="{67533EF7-E7BF-4263-9E8D-9713E08FE561}" type="presParOf" srcId="{920A5E42-1C99-4693-A5A8-3B0682100674}" destId="{53D3C300-B25A-4DFD-9D26-3AD6CDF3B062}" srcOrd="2" destOrd="0" presId="urn:microsoft.com/office/officeart/2005/8/layout/orgChart1"/>
    <dgm:cxn modelId="{6FF5D81F-8DFE-42C5-8C00-4C332A05530C}" type="presParOf" srcId="{D440452D-F045-4A0F-99BD-200840B6D81C}" destId="{D96482B4-CF6C-4E51-A9FE-C6CCED41DDE6}" srcOrd="10" destOrd="0" presId="urn:microsoft.com/office/officeart/2005/8/layout/orgChart1"/>
    <dgm:cxn modelId="{2398B988-082C-4AE4-9A3F-8EB9617AF43F}" type="presParOf" srcId="{D440452D-F045-4A0F-99BD-200840B6D81C}" destId="{7F4748EB-1B50-4E5D-82DD-4DDE448E3A71}" srcOrd="11" destOrd="0" presId="urn:microsoft.com/office/officeart/2005/8/layout/orgChart1"/>
    <dgm:cxn modelId="{8416233E-3A90-47E8-B495-8D2E9681FA73}" type="presParOf" srcId="{7F4748EB-1B50-4E5D-82DD-4DDE448E3A71}" destId="{F0BA9AF3-CC11-41F6-BAB3-0FB9513CB586}" srcOrd="0" destOrd="0" presId="urn:microsoft.com/office/officeart/2005/8/layout/orgChart1"/>
    <dgm:cxn modelId="{3BB01B7A-82F3-45F1-918F-3BB8DA43F08F}" type="presParOf" srcId="{F0BA9AF3-CC11-41F6-BAB3-0FB9513CB586}" destId="{F3405A5F-5F61-4B31-A27C-75B2A7184B5A}" srcOrd="0" destOrd="0" presId="urn:microsoft.com/office/officeart/2005/8/layout/orgChart1"/>
    <dgm:cxn modelId="{F76E59FF-74E9-46E0-9BC1-C846FAF9C046}" type="presParOf" srcId="{F0BA9AF3-CC11-41F6-BAB3-0FB9513CB586}" destId="{53A1E0C1-8642-467F-A770-96711B9C1F6C}" srcOrd="1" destOrd="0" presId="urn:microsoft.com/office/officeart/2005/8/layout/orgChart1"/>
    <dgm:cxn modelId="{C662A75B-9F58-4678-8680-A04C17522FB9}" type="presParOf" srcId="{7F4748EB-1B50-4E5D-82DD-4DDE448E3A71}" destId="{49E4C7C6-1906-4BE1-AABE-BE5B23A7ABA0}" srcOrd="1" destOrd="0" presId="urn:microsoft.com/office/officeart/2005/8/layout/orgChart1"/>
    <dgm:cxn modelId="{3F4F8AA2-50E7-4855-AA7A-F5C213CE5E67}" type="presParOf" srcId="{7F4748EB-1B50-4E5D-82DD-4DDE448E3A71}" destId="{CF40AD1E-C472-41F3-BAE2-2921528DAFD6}" srcOrd="2" destOrd="0" presId="urn:microsoft.com/office/officeart/2005/8/layout/orgChart1"/>
    <dgm:cxn modelId="{5231115C-E012-4C56-8C1C-B1625A333157}" type="presParOf" srcId="{D440452D-F045-4A0F-99BD-200840B6D81C}" destId="{98F0C52E-9F2F-459A-8EEA-EE3C2173845F}" srcOrd="12" destOrd="0" presId="urn:microsoft.com/office/officeart/2005/8/layout/orgChart1"/>
    <dgm:cxn modelId="{F4B8ABCD-92D1-4FED-B7B4-2931F7295E4F}" type="presParOf" srcId="{D440452D-F045-4A0F-99BD-200840B6D81C}" destId="{9D90199C-D335-4BAB-B031-E5964955EBB5}" srcOrd="13" destOrd="0" presId="urn:microsoft.com/office/officeart/2005/8/layout/orgChart1"/>
    <dgm:cxn modelId="{6EB7C215-6980-439C-94EB-8654798268C3}" type="presParOf" srcId="{9D90199C-D335-4BAB-B031-E5964955EBB5}" destId="{2AD12A4A-6CED-4A2B-BE7B-99AB0AC6CC53}" srcOrd="0" destOrd="0" presId="urn:microsoft.com/office/officeart/2005/8/layout/orgChart1"/>
    <dgm:cxn modelId="{35DC8F90-A1CD-43FC-B56F-9909D3C5EA13}" type="presParOf" srcId="{2AD12A4A-6CED-4A2B-BE7B-99AB0AC6CC53}" destId="{2AB0F6AA-2512-48B0-8EB1-0C33655E4E8D}" srcOrd="0" destOrd="0" presId="urn:microsoft.com/office/officeart/2005/8/layout/orgChart1"/>
    <dgm:cxn modelId="{A41B7DD6-1D35-479A-A24B-866D7C7A509D}" type="presParOf" srcId="{2AD12A4A-6CED-4A2B-BE7B-99AB0AC6CC53}" destId="{CFBB300C-E84C-4152-9D16-A283B25441D9}" srcOrd="1" destOrd="0" presId="urn:microsoft.com/office/officeart/2005/8/layout/orgChart1"/>
    <dgm:cxn modelId="{A11434B7-B35E-43B2-821F-26938C5BDBC2}" type="presParOf" srcId="{9D90199C-D335-4BAB-B031-E5964955EBB5}" destId="{46A66B2A-DBCA-41C8-80D9-A32BF88808F1}" srcOrd="1" destOrd="0" presId="urn:microsoft.com/office/officeart/2005/8/layout/orgChart1"/>
    <dgm:cxn modelId="{D67A7BA9-9800-49D6-B5D0-266390BA87CB}" type="presParOf" srcId="{9D90199C-D335-4BAB-B031-E5964955EBB5}" destId="{A32043C0-0279-4D52-9F12-575FEDE7F2C5}" srcOrd="2" destOrd="0" presId="urn:microsoft.com/office/officeart/2005/8/layout/orgChart1"/>
    <dgm:cxn modelId="{7C6A4DF9-95F1-4D3B-AB32-A15B94FB23B1}" type="presParOf" srcId="{D440452D-F045-4A0F-99BD-200840B6D81C}" destId="{E7BE5892-2DB1-4B24-B97F-EE7FCC985BA1}" srcOrd="14" destOrd="0" presId="urn:microsoft.com/office/officeart/2005/8/layout/orgChart1"/>
    <dgm:cxn modelId="{AB6A7448-F995-4D5B-B707-9B1D38F3AE6B}" type="presParOf" srcId="{D440452D-F045-4A0F-99BD-200840B6D81C}" destId="{0562C732-4BEC-4E13-841B-551BE3CC84B9}" srcOrd="15" destOrd="0" presId="urn:microsoft.com/office/officeart/2005/8/layout/orgChart1"/>
    <dgm:cxn modelId="{231D2B46-EF27-4607-8631-ECF8D8C9AFF1}" type="presParOf" srcId="{0562C732-4BEC-4E13-841B-551BE3CC84B9}" destId="{9302C98F-8187-484C-A676-D374B5AFEFB5}" srcOrd="0" destOrd="0" presId="urn:microsoft.com/office/officeart/2005/8/layout/orgChart1"/>
    <dgm:cxn modelId="{1219D367-26E3-4C52-9209-39A34E8D25CD}" type="presParOf" srcId="{9302C98F-8187-484C-A676-D374B5AFEFB5}" destId="{B092CB74-4485-41D3-912C-381580F50A70}" srcOrd="0" destOrd="0" presId="urn:microsoft.com/office/officeart/2005/8/layout/orgChart1"/>
    <dgm:cxn modelId="{D55C85FE-04A3-4B01-B6E2-C2F886D22BFB}" type="presParOf" srcId="{9302C98F-8187-484C-A676-D374B5AFEFB5}" destId="{98995B30-66ED-4A8E-B877-0FCDD025739F}" srcOrd="1" destOrd="0" presId="urn:microsoft.com/office/officeart/2005/8/layout/orgChart1"/>
    <dgm:cxn modelId="{DCAD824C-F2B9-4D43-9E2B-1E474B42D497}" type="presParOf" srcId="{0562C732-4BEC-4E13-841B-551BE3CC84B9}" destId="{941761F0-9D0F-489A-BA49-04293A6B5105}" srcOrd="1" destOrd="0" presId="urn:microsoft.com/office/officeart/2005/8/layout/orgChart1"/>
    <dgm:cxn modelId="{4FF9DA6D-1675-472B-AC40-482DC9E3D4F7}" type="presParOf" srcId="{0562C732-4BEC-4E13-841B-551BE3CC84B9}" destId="{6D2A75B2-2154-46AE-860B-D6ECAD42B779}" srcOrd="2" destOrd="0" presId="urn:microsoft.com/office/officeart/2005/8/layout/orgChart1"/>
    <dgm:cxn modelId="{E883CEE9-5F88-4BA6-80E5-9EB1E05A54CE}" type="presParOf" srcId="{F3479904-8347-4B8C-B9DE-71B00B1D15E4}" destId="{55AE2949-0B96-4FA8-BCBD-2898D2CF51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EADAE9-5E99-4FC8-B213-7CB6EA78E8B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5B044F2-5FCA-4C33-A5F8-3BBA099A69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Эталоны</a:t>
          </a:r>
        </a:p>
      </dgm:t>
    </dgm:pt>
    <dgm:pt modelId="{6C823633-7881-4940-B122-F6FEB1DB7B87}" type="parTrans" cxnId="{6CE7EE2C-7891-41B8-84C5-4961ED7E610A}">
      <dgm:prSet/>
      <dgm:spPr/>
    </dgm:pt>
    <dgm:pt modelId="{AC93533E-BD35-42A4-BABD-AFECC2EB47E0}" type="sibTrans" cxnId="{6CE7EE2C-7891-41B8-84C5-4961ED7E610A}">
      <dgm:prSet/>
      <dgm:spPr/>
    </dgm:pt>
    <dgm:pt modelId="{8E634185-57EC-407B-8264-0FE4ABAC16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Восемь цветов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 в т.ч. чёрный и белый)</a:t>
          </a:r>
        </a:p>
      </dgm:t>
    </dgm:pt>
    <dgm:pt modelId="{1439B0DE-0066-4B51-9198-503E0220538C}" type="parTrans" cxnId="{81751100-06DD-4D4E-8F2A-5714BE38679D}">
      <dgm:prSet/>
      <dgm:spPr/>
    </dgm:pt>
    <dgm:pt modelId="{5618994D-F516-4AFD-843D-408BB997B514}" type="sibTrans" cxnId="{81751100-06DD-4D4E-8F2A-5714BE38679D}">
      <dgm:prSet/>
      <dgm:spPr/>
    </dgm:pt>
    <dgm:pt modelId="{D78C21D7-255E-4340-8932-E96AE584CB6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Три контрастных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величины</a:t>
          </a:r>
        </a:p>
      </dgm:t>
    </dgm:pt>
    <dgm:pt modelId="{876D82B2-B128-4815-9EB1-6938660BBC09}" type="parTrans" cxnId="{3C0B9879-0572-4950-9DE1-CF53E6269AE6}">
      <dgm:prSet/>
      <dgm:spPr/>
    </dgm:pt>
    <dgm:pt modelId="{75D1C7D0-2B43-4D66-A19B-F596E405246D}" type="sibTrans" cxnId="{3C0B9879-0572-4950-9DE1-CF53E6269AE6}">
      <dgm:prSet/>
      <dgm:spPr/>
    </dgm:pt>
    <dgm:pt modelId="{7C382419-5E2D-45D5-A3F4-F7C962E0DE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Четыре формы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пять плоскостных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фигур</a:t>
          </a:r>
        </a:p>
      </dgm:t>
    </dgm:pt>
    <dgm:pt modelId="{C83D0DEB-16E8-4D25-BEBA-F349B06803A2}" type="parTrans" cxnId="{E33DC29C-4F33-4326-A940-8B96E7553C72}">
      <dgm:prSet/>
      <dgm:spPr/>
    </dgm:pt>
    <dgm:pt modelId="{53818BDD-1E1A-4304-87E6-29A16FB3F9EA}" type="sibTrans" cxnId="{E33DC29C-4F33-4326-A940-8B96E7553C72}">
      <dgm:prSet/>
      <dgm:spPr/>
    </dgm:pt>
    <dgm:pt modelId="{DFC53356-1C6A-441E-B364-AF8EF739D646}" type="pres">
      <dgm:prSet presAssocID="{66EADAE9-5E99-4FC8-B213-7CB6EA78E8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6A24B9-99D7-4DE1-B195-A72866B333F7}" type="pres">
      <dgm:prSet presAssocID="{35B044F2-5FCA-4C33-A5F8-3BBA099A6965}" presName="hierRoot1" presStyleCnt="0">
        <dgm:presLayoutVars>
          <dgm:hierBranch/>
        </dgm:presLayoutVars>
      </dgm:prSet>
      <dgm:spPr/>
    </dgm:pt>
    <dgm:pt modelId="{28D1C878-F8D2-4AEA-A070-F83E096335E0}" type="pres">
      <dgm:prSet presAssocID="{35B044F2-5FCA-4C33-A5F8-3BBA099A6965}" presName="rootComposite1" presStyleCnt="0"/>
      <dgm:spPr/>
    </dgm:pt>
    <dgm:pt modelId="{16471AA2-E2BD-4420-ADEC-E8C3F33CD235}" type="pres">
      <dgm:prSet presAssocID="{35B044F2-5FCA-4C33-A5F8-3BBA099A69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C71EEB-498C-4988-9136-D1D815386C22}" type="pres">
      <dgm:prSet presAssocID="{35B044F2-5FCA-4C33-A5F8-3BBA099A696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3E328AC-2533-483F-8E03-59EC459100EE}" type="pres">
      <dgm:prSet presAssocID="{35B044F2-5FCA-4C33-A5F8-3BBA099A6965}" presName="hierChild2" presStyleCnt="0"/>
      <dgm:spPr/>
    </dgm:pt>
    <dgm:pt modelId="{66B6FF98-DB47-4B9B-B694-E3634FB996CF}" type="pres">
      <dgm:prSet presAssocID="{1439B0DE-0066-4B51-9198-503E0220538C}" presName="Name35" presStyleLbl="parChTrans1D2" presStyleIdx="0" presStyleCnt="3"/>
      <dgm:spPr/>
    </dgm:pt>
    <dgm:pt modelId="{2AB74EA4-BE96-4099-8F6B-4CBEF33AF219}" type="pres">
      <dgm:prSet presAssocID="{8E634185-57EC-407B-8264-0FE4ABAC1660}" presName="hierRoot2" presStyleCnt="0">
        <dgm:presLayoutVars>
          <dgm:hierBranch/>
        </dgm:presLayoutVars>
      </dgm:prSet>
      <dgm:spPr/>
    </dgm:pt>
    <dgm:pt modelId="{24C2EC52-05E1-4FBA-9CCC-85B2864C18B4}" type="pres">
      <dgm:prSet presAssocID="{8E634185-57EC-407B-8264-0FE4ABAC1660}" presName="rootComposite" presStyleCnt="0"/>
      <dgm:spPr/>
    </dgm:pt>
    <dgm:pt modelId="{E9763CFB-1E27-4938-8152-9402D4D0C65B}" type="pres">
      <dgm:prSet presAssocID="{8E634185-57EC-407B-8264-0FE4ABAC166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3CF355-46B7-4794-A296-61382F88956C}" type="pres">
      <dgm:prSet presAssocID="{8E634185-57EC-407B-8264-0FE4ABAC1660}" presName="rootConnector" presStyleLbl="node2" presStyleIdx="0" presStyleCnt="3"/>
      <dgm:spPr/>
      <dgm:t>
        <a:bodyPr/>
        <a:lstStyle/>
        <a:p>
          <a:endParaRPr lang="ru-RU"/>
        </a:p>
      </dgm:t>
    </dgm:pt>
    <dgm:pt modelId="{F71862CA-E885-4566-8A16-2B27564FA6F8}" type="pres">
      <dgm:prSet presAssocID="{8E634185-57EC-407B-8264-0FE4ABAC1660}" presName="hierChild4" presStyleCnt="0"/>
      <dgm:spPr/>
    </dgm:pt>
    <dgm:pt modelId="{613D3EBE-224C-4B39-84B2-803ADEFE9291}" type="pres">
      <dgm:prSet presAssocID="{8E634185-57EC-407B-8264-0FE4ABAC1660}" presName="hierChild5" presStyleCnt="0"/>
      <dgm:spPr/>
    </dgm:pt>
    <dgm:pt modelId="{1EF03469-4C03-42E6-AEA6-282BD7FBEB60}" type="pres">
      <dgm:prSet presAssocID="{876D82B2-B128-4815-9EB1-6938660BBC09}" presName="Name35" presStyleLbl="parChTrans1D2" presStyleIdx="1" presStyleCnt="3"/>
      <dgm:spPr/>
    </dgm:pt>
    <dgm:pt modelId="{E43563EE-8867-47E3-937F-851C5FB33727}" type="pres">
      <dgm:prSet presAssocID="{D78C21D7-255E-4340-8932-E96AE584CB68}" presName="hierRoot2" presStyleCnt="0">
        <dgm:presLayoutVars>
          <dgm:hierBranch/>
        </dgm:presLayoutVars>
      </dgm:prSet>
      <dgm:spPr/>
    </dgm:pt>
    <dgm:pt modelId="{4FE6B4DB-329E-4BB8-8680-ED50ADE63985}" type="pres">
      <dgm:prSet presAssocID="{D78C21D7-255E-4340-8932-E96AE584CB68}" presName="rootComposite" presStyleCnt="0"/>
      <dgm:spPr/>
    </dgm:pt>
    <dgm:pt modelId="{756D237C-0F0D-45FE-AD08-A0D643B99628}" type="pres">
      <dgm:prSet presAssocID="{D78C21D7-255E-4340-8932-E96AE584CB6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94310B-07ED-40EE-A63C-F084790F03EB}" type="pres">
      <dgm:prSet presAssocID="{D78C21D7-255E-4340-8932-E96AE584CB68}" presName="rootConnector" presStyleLbl="node2" presStyleIdx="1" presStyleCnt="3"/>
      <dgm:spPr/>
      <dgm:t>
        <a:bodyPr/>
        <a:lstStyle/>
        <a:p>
          <a:endParaRPr lang="ru-RU"/>
        </a:p>
      </dgm:t>
    </dgm:pt>
    <dgm:pt modelId="{3DA34D09-CD88-4384-9A0D-ADD1B8EB26E6}" type="pres">
      <dgm:prSet presAssocID="{D78C21D7-255E-4340-8932-E96AE584CB68}" presName="hierChild4" presStyleCnt="0"/>
      <dgm:spPr/>
    </dgm:pt>
    <dgm:pt modelId="{D56CEE9F-D73E-44A9-B421-C6A68326AD8C}" type="pres">
      <dgm:prSet presAssocID="{D78C21D7-255E-4340-8932-E96AE584CB68}" presName="hierChild5" presStyleCnt="0"/>
      <dgm:spPr/>
    </dgm:pt>
    <dgm:pt modelId="{6EAA23D7-54C9-488E-8A0A-F000F37DFD71}" type="pres">
      <dgm:prSet presAssocID="{C83D0DEB-16E8-4D25-BEBA-F349B06803A2}" presName="Name35" presStyleLbl="parChTrans1D2" presStyleIdx="2" presStyleCnt="3"/>
      <dgm:spPr/>
    </dgm:pt>
    <dgm:pt modelId="{0FDB1365-F76A-4962-82B1-E049DF49F68E}" type="pres">
      <dgm:prSet presAssocID="{7C382419-5E2D-45D5-A3F4-F7C962E0DEBD}" presName="hierRoot2" presStyleCnt="0">
        <dgm:presLayoutVars>
          <dgm:hierBranch/>
        </dgm:presLayoutVars>
      </dgm:prSet>
      <dgm:spPr/>
    </dgm:pt>
    <dgm:pt modelId="{40776E4C-61E8-4956-826F-D97A46AD917B}" type="pres">
      <dgm:prSet presAssocID="{7C382419-5E2D-45D5-A3F4-F7C962E0DEBD}" presName="rootComposite" presStyleCnt="0"/>
      <dgm:spPr/>
    </dgm:pt>
    <dgm:pt modelId="{75A9F520-AA8E-4C66-B2D5-78987D90C11B}" type="pres">
      <dgm:prSet presAssocID="{7C382419-5E2D-45D5-A3F4-F7C962E0DEB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B066F1-67A1-4AAD-A3C3-6F69BB65ACFE}" type="pres">
      <dgm:prSet presAssocID="{7C382419-5E2D-45D5-A3F4-F7C962E0DEBD}" presName="rootConnector" presStyleLbl="node2" presStyleIdx="2" presStyleCnt="3"/>
      <dgm:spPr/>
      <dgm:t>
        <a:bodyPr/>
        <a:lstStyle/>
        <a:p>
          <a:endParaRPr lang="ru-RU"/>
        </a:p>
      </dgm:t>
    </dgm:pt>
    <dgm:pt modelId="{5739BA85-81C6-4A7A-9757-5FF5D64DBBB9}" type="pres">
      <dgm:prSet presAssocID="{7C382419-5E2D-45D5-A3F4-F7C962E0DEBD}" presName="hierChild4" presStyleCnt="0"/>
      <dgm:spPr/>
    </dgm:pt>
    <dgm:pt modelId="{0F6CC990-AC3B-4225-83AB-144FD15811D9}" type="pres">
      <dgm:prSet presAssocID="{7C382419-5E2D-45D5-A3F4-F7C962E0DEBD}" presName="hierChild5" presStyleCnt="0"/>
      <dgm:spPr/>
    </dgm:pt>
    <dgm:pt modelId="{BB149FA0-D692-431D-A64D-798F0B07CA8A}" type="pres">
      <dgm:prSet presAssocID="{35B044F2-5FCA-4C33-A5F8-3BBA099A6965}" presName="hierChild3" presStyleCnt="0"/>
      <dgm:spPr/>
    </dgm:pt>
  </dgm:ptLst>
  <dgm:cxnLst>
    <dgm:cxn modelId="{8DB29E77-1C88-4F18-8949-ECEC5BFF5E33}" type="presOf" srcId="{1439B0DE-0066-4B51-9198-503E0220538C}" destId="{66B6FF98-DB47-4B9B-B694-E3634FB996CF}" srcOrd="0" destOrd="0" presId="urn:microsoft.com/office/officeart/2005/8/layout/orgChart1"/>
    <dgm:cxn modelId="{23EF0680-926E-4B13-8781-40B65536C024}" type="presOf" srcId="{D78C21D7-255E-4340-8932-E96AE584CB68}" destId="{F294310B-07ED-40EE-A63C-F084790F03EB}" srcOrd="1" destOrd="0" presId="urn:microsoft.com/office/officeart/2005/8/layout/orgChart1"/>
    <dgm:cxn modelId="{F9BCF020-1090-4267-90C8-585E3A756669}" type="presOf" srcId="{7C382419-5E2D-45D5-A3F4-F7C962E0DEBD}" destId="{75A9F520-AA8E-4C66-B2D5-78987D90C11B}" srcOrd="0" destOrd="0" presId="urn:microsoft.com/office/officeart/2005/8/layout/orgChart1"/>
    <dgm:cxn modelId="{3C0B9879-0572-4950-9DE1-CF53E6269AE6}" srcId="{35B044F2-5FCA-4C33-A5F8-3BBA099A6965}" destId="{D78C21D7-255E-4340-8932-E96AE584CB68}" srcOrd="1" destOrd="0" parTransId="{876D82B2-B128-4815-9EB1-6938660BBC09}" sibTransId="{75D1C7D0-2B43-4D66-A19B-F596E405246D}"/>
    <dgm:cxn modelId="{1527E03A-4435-497B-AA13-88B9DA59B223}" type="presOf" srcId="{35B044F2-5FCA-4C33-A5F8-3BBA099A6965}" destId="{16471AA2-E2BD-4420-ADEC-E8C3F33CD235}" srcOrd="0" destOrd="0" presId="urn:microsoft.com/office/officeart/2005/8/layout/orgChart1"/>
    <dgm:cxn modelId="{16E828A3-960E-466B-BE03-31705736AE30}" type="presOf" srcId="{D78C21D7-255E-4340-8932-E96AE584CB68}" destId="{756D237C-0F0D-45FE-AD08-A0D643B99628}" srcOrd="0" destOrd="0" presId="urn:microsoft.com/office/officeart/2005/8/layout/orgChart1"/>
    <dgm:cxn modelId="{81751100-06DD-4D4E-8F2A-5714BE38679D}" srcId="{35B044F2-5FCA-4C33-A5F8-3BBA099A6965}" destId="{8E634185-57EC-407B-8264-0FE4ABAC1660}" srcOrd="0" destOrd="0" parTransId="{1439B0DE-0066-4B51-9198-503E0220538C}" sibTransId="{5618994D-F516-4AFD-843D-408BB997B514}"/>
    <dgm:cxn modelId="{DD6A5A96-6B50-484B-874A-D5BE55E97B1E}" type="presOf" srcId="{35B044F2-5FCA-4C33-A5F8-3BBA099A6965}" destId="{4AC71EEB-498C-4988-9136-D1D815386C22}" srcOrd="1" destOrd="0" presId="urn:microsoft.com/office/officeart/2005/8/layout/orgChart1"/>
    <dgm:cxn modelId="{E33DC29C-4F33-4326-A940-8B96E7553C72}" srcId="{35B044F2-5FCA-4C33-A5F8-3BBA099A6965}" destId="{7C382419-5E2D-45D5-A3F4-F7C962E0DEBD}" srcOrd="2" destOrd="0" parTransId="{C83D0DEB-16E8-4D25-BEBA-F349B06803A2}" sibTransId="{53818BDD-1E1A-4304-87E6-29A16FB3F9EA}"/>
    <dgm:cxn modelId="{416A7DAC-F99E-4002-83BF-03FB461DD58F}" type="presOf" srcId="{C83D0DEB-16E8-4D25-BEBA-F349B06803A2}" destId="{6EAA23D7-54C9-488E-8A0A-F000F37DFD71}" srcOrd="0" destOrd="0" presId="urn:microsoft.com/office/officeart/2005/8/layout/orgChart1"/>
    <dgm:cxn modelId="{755B59AB-7439-4BF2-875C-E70C83598906}" type="presOf" srcId="{7C382419-5E2D-45D5-A3F4-F7C962E0DEBD}" destId="{37B066F1-67A1-4AAD-A3C3-6F69BB65ACFE}" srcOrd="1" destOrd="0" presId="urn:microsoft.com/office/officeart/2005/8/layout/orgChart1"/>
    <dgm:cxn modelId="{6CE7EE2C-7891-41B8-84C5-4961ED7E610A}" srcId="{66EADAE9-5E99-4FC8-B213-7CB6EA78E8B1}" destId="{35B044F2-5FCA-4C33-A5F8-3BBA099A6965}" srcOrd="0" destOrd="0" parTransId="{6C823633-7881-4940-B122-F6FEB1DB7B87}" sibTransId="{AC93533E-BD35-42A4-BABD-AFECC2EB47E0}"/>
    <dgm:cxn modelId="{958B295F-CEB1-4583-8581-1445F23C8FFD}" type="presOf" srcId="{8E634185-57EC-407B-8264-0FE4ABAC1660}" destId="{EF3CF355-46B7-4794-A296-61382F88956C}" srcOrd="1" destOrd="0" presId="urn:microsoft.com/office/officeart/2005/8/layout/orgChart1"/>
    <dgm:cxn modelId="{828E224F-4F33-461F-BE93-366A981F58A2}" type="presOf" srcId="{8E634185-57EC-407B-8264-0FE4ABAC1660}" destId="{E9763CFB-1E27-4938-8152-9402D4D0C65B}" srcOrd="0" destOrd="0" presId="urn:microsoft.com/office/officeart/2005/8/layout/orgChart1"/>
    <dgm:cxn modelId="{4BABB69C-F49A-4D1C-90C1-FB09C812B585}" type="presOf" srcId="{876D82B2-B128-4815-9EB1-6938660BBC09}" destId="{1EF03469-4C03-42E6-AEA6-282BD7FBEB60}" srcOrd="0" destOrd="0" presId="urn:microsoft.com/office/officeart/2005/8/layout/orgChart1"/>
    <dgm:cxn modelId="{607DAA14-F085-4C4B-BA82-7C05D803F37B}" type="presOf" srcId="{66EADAE9-5E99-4FC8-B213-7CB6EA78E8B1}" destId="{DFC53356-1C6A-441E-B364-AF8EF739D646}" srcOrd="0" destOrd="0" presId="urn:microsoft.com/office/officeart/2005/8/layout/orgChart1"/>
    <dgm:cxn modelId="{9E4BA272-940B-4375-B80B-FCDBC1E7E062}" type="presParOf" srcId="{DFC53356-1C6A-441E-B364-AF8EF739D646}" destId="{F36A24B9-99D7-4DE1-B195-A72866B333F7}" srcOrd="0" destOrd="0" presId="urn:microsoft.com/office/officeart/2005/8/layout/orgChart1"/>
    <dgm:cxn modelId="{365A648D-6A71-4AE9-8049-4D305BD6ED22}" type="presParOf" srcId="{F36A24B9-99D7-4DE1-B195-A72866B333F7}" destId="{28D1C878-F8D2-4AEA-A070-F83E096335E0}" srcOrd="0" destOrd="0" presId="urn:microsoft.com/office/officeart/2005/8/layout/orgChart1"/>
    <dgm:cxn modelId="{C56482B0-392F-4BBA-ADEC-94607FCEFC2C}" type="presParOf" srcId="{28D1C878-F8D2-4AEA-A070-F83E096335E0}" destId="{16471AA2-E2BD-4420-ADEC-E8C3F33CD235}" srcOrd="0" destOrd="0" presId="urn:microsoft.com/office/officeart/2005/8/layout/orgChart1"/>
    <dgm:cxn modelId="{4BFC8CB4-5B95-4926-84BE-B5BB4F41C4D7}" type="presParOf" srcId="{28D1C878-F8D2-4AEA-A070-F83E096335E0}" destId="{4AC71EEB-498C-4988-9136-D1D815386C22}" srcOrd="1" destOrd="0" presId="urn:microsoft.com/office/officeart/2005/8/layout/orgChart1"/>
    <dgm:cxn modelId="{B3986595-62D2-4B93-BF39-690F20A72D12}" type="presParOf" srcId="{F36A24B9-99D7-4DE1-B195-A72866B333F7}" destId="{63E328AC-2533-483F-8E03-59EC459100EE}" srcOrd="1" destOrd="0" presId="urn:microsoft.com/office/officeart/2005/8/layout/orgChart1"/>
    <dgm:cxn modelId="{E54DB807-E644-4909-B13F-F430E4F580EA}" type="presParOf" srcId="{63E328AC-2533-483F-8E03-59EC459100EE}" destId="{66B6FF98-DB47-4B9B-B694-E3634FB996CF}" srcOrd="0" destOrd="0" presId="urn:microsoft.com/office/officeart/2005/8/layout/orgChart1"/>
    <dgm:cxn modelId="{B84B5B04-A494-48A1-82BD-0537AFE60D19}" type="presParOf" srcId="{63E328AC-2533-483F-8E03-59EC459100EE}" destId="{2AB74EA4-BE96-4099-8F6B-4CBEF33AF219}" srcOrd="1" destOrd="0" presId="urn:microsoft.com/office/officeart/2005/8/layout/orgChart1"/>
    <dgm:cxn modelId="{235033C4-6DF7-4EA0-9F9E-D384B3BB71C7}" type="presParOf" srcId="{2AB74EA4-BE96-4099-8F6B-4CBEF33AF219}" destId="{24C2EC52-05E1-4FBA-9CCC-85B2864C18B4}" srcOrd="0" destOrd="0" presId="urn:microsoft.com/office/officeart/2005/8/layout/orgChart1"/>
    <dgm:cxn modelId="{DB424F4E-885B-4E66-8F66-F1FAFBFBA456}" type="presParOf" srcId="{24C2EC52-05E1-4FBA-9CCC-85B2864C18B4}" destId="{E9763CFB-1E27-4938-8152-9402D4D0C65B}" srcOrd="0" destOrd="0" presId="urn:microsoft.com/office/officeart/2005/8/layout/orgChart1"/>
    <dgm:cxn modelId="{C04EC455-A6B6-49A9-865E-DB7F4C3424A5}" type="presParOf" srcId="{24C2EC52-05E1-4FBA-9CCC-85B2864C18B4}" destId="{EF3CF355-46B7-4794-A296-61382F88956C}" srcOrd="1" destOrd="0" presId="urn:microsoft.com/office/officeart/2005/8/layout/orgChart1"/>
    <dgm:cxn modelId="{89D5221A-CF8B-41F6-924B-2BBDEE6EC068}" type="presParOf" srcId="{2AB74EA4-BE96-4099-8F6B-4CBEF33AF219}" destId="{F71862CA-E885-4566-8A16-2B27564FA6F8}" srcOrd="1" destOrd="0" presId="urn:microsoft.com/office/officeart/2005/8/layout/orgChart1"/>
    <dgm:cxn modelId="{9F963E44-B5B2-432C-98CF-D13C54BF29F0}" type="presParOf" srcId="{2AB74EA4-BE96-4099-8F6B-4CBEF33AF219}" destId="{613D3EBE-224C-4B39-84B2-803ADEFE9291}" srcOrd="2" destOrd="0" presId="urn:microsoft.com/office/officeart/2005/8/layout/orgChart1"/>
    <dgm:cxn modelId="{BF01E03B-1558-4678-A53B-E84FD611B129}" type="presParOf" srcId="{63E328AC-2533-483F-8E03-59EC459100EE}" destId="{1EF03469-4C03-42E6-AEA6-282BD7FBEB60}" srcOrd="2" destOrd="0" presId="urn:microsoft.com/office/officeart/2005/8/layout/orgChart1"/>
    <dgm:cxn modelId="{F09B0503-6BA2-46B6-9EC5-157D1E30DC94}" type="presParOf" srcId="{63E328AC-2533-483F-8E03-59EC459100EE}" destId="{E43563EE-8867-47E3-937F-851C5FB33727}" srcOrd="3" destOrd="0" presId="urn:microsoft.com/office/officeart/2005/8/layout/orgChart1"/>
    <dgm:cxn modelId="{E4CE5AA1-CB57-4710-B27D-4BA513B653BC}" type="presParOf" srcId="{E43563EE-8867-47E3-937F-851C5FB33727}" destId="{4FE6B4DB-329E-4BB8-8680-ED50ADE63985}" srcOrd="0" destOrd="0" presId="urn:microsoft.com/office/officeart/2005/8/layout/orgChart1"/>
    <dgm:cxn modelId="{0A37D3BE-5A9F-4314-AEDD-D88C169C1BF1}" type="presParOf" srcId="{4FE6B4DB-329E-4BB8-8680-ED50ADE63985}" destId="{756D237C-0F0D-45FE-AD08-A0D643B99628}" srcOrd="0" destOrd="0" presId="urn:microsoft.com/office/officeart/2005/8/layout/orgChart1"/>
    <dgm:cxn modelId="{16D2A4C6-A26D-4330-9997-1C6F3C725D97}" type="presParOf" srcId="{4FE6B4DB-329E-4BB8-8680-ED50ADE63985}" destId="{F294310B-07ED-40EE-A63C-F084790F03EB}" srcOrd="1" destOrd="0" presId="urn:microsoft.com/office/officeart/2005/8/layout/orgChart1"/>
    <dgm:cxn modelId="{F7C510C7-C06A-4435-985A-ECDBFE5E69AC}" type="presParOf" srcId="{E43563EE-8867-47E3-937F-851C5FB33727}" destId="{3DA34D09-CD88-4384-9A0D-ADD1B8EB26E6}" srcOrd="1" destOrd="0" presId="urn:microsoft.com/office/officeart/2005/8/layout/orgChart1"/>
    <dgm:cxn modelId="{D962CD0E-E134-4355-A73C-75A5C6B3E1D6}" type="presParOf" srcId="{E43563EE-8867-47E3-937F-851C5FB33727}" destId="{D56CEE9F-D73E-44A9-B421-C6A68326AD8C}" srcOrd="2" destOrd="0" presId="urn:microsoft.com/office/officeart/2005/8/layout/orgChart1"/>
    <dgm:cxn modelId="{55198F28-2FD2-4BD4-A500-C36BE7DA1F07}" type="presParOf" srcId="{63E328AC-2533-483F-8E03-59EC459100EE}" destId="{6EAA23D7-54C9-488E-8A0A-F000F37DFD71}" srcOrd="4" destOrd="0" presId="urn:microsoft.com/office/officeart/2005/8/layout/orgChart1"/>
    <dgm:cxn modelId="{3DEAFBC6-395F-42A1-AC98-664B0765E9BD}" type="presParOf" srcId="{63E328AC-2533-483F-8E03-59EC459100EE}" destId="{0FDB1365-F76A-4962-82B1-E049DF49F68E}" srcOrd="5" destOrd="0" presId="urn:microsoft.com/office/officeart/2005/8/layout/orgChart1"/>
    <dgm:cxn modelId="{E449EE91-ACF5-4F72-812A-8A14B8DD79BE}" type="presParOf" srcId="{0FDB1365-F76A-4962-82B1-E049DF49F68E}" destId="{40776E4C-61E8-4956-826F-D97A46AD917B}" srcOrd="0" destOrd="0" presId="urn:microsoft.com/office/officeart/2005/8/layout/orgChart1"/>
    <dgm:cxn modelId="{3460861C-3EAE-434A-8889-64367A966E89}" type="presParOf" srcId="{40776E4C-61E8-4956-826F-D97A46AD917B}" destId="{75A9F520-AA8E-4C66-B2D5-78987D90C11B}" srcOrd="0" destOrd="0" presId="urn:microsoft.com/office/officeart/2005/8/layout/orgChart1"/>
    <dgm:cxn modelId="{80540484-6891-4CD3-8B7F-32CA29C6BB60}" type="presParOf" srcId="{40776E4C-61E8-4956-826F-D97A46AD917B}" destId="{37B066F1-67A1-4AAD-A3C3-6F69BB65ACFE}" srcOrd="1" destOrd="0" presId="urn:microsoft.com/office/officeart/2005/8/layout/orgChart1"/>
    <dgm:cxn modelId="{3B5EB0AC-5B57-4A54-A847-8D9609C58395}" type="presParOf" srcId="{0FDB1365-F76A-4962-82B1-E049DF49F68E}" destId="{5739BA85-81C6-4A7A-9757-5FF5D64DBBB9}" srcOrd="1" destOrd="0" presId="urn:microsoft.com/office/officeart/2005/8/layout/orgChart1"/>
    <dgm:cxn modelId="{26CDD1F1-4CD6-4794-8037-4104E19E4BB9}" type="presParOf" srcId="{0FDB1365-F76A-4962-82B1-E049DF49F68E}" destId="{0F6CC990-AC3B-4225-83AB-144FD15811D9}" srcOrd="2" destOrd="0" presId="urn:microsoft.com/office/officeart/2005/8/layout/orgChart1"/>
    <dgm:cxn modelId="{CD23E7D8-82E3-4E4E-84DA-C4B8E27DAEB6}" type="presParOf" srcId="{F36A24B9-99D7-4DE1-B195-A72866B333F7}" destId="{BB149FA0-D692-431D-A64D-798F0B07CA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2EFDF-905E-4FAF-B74B-A295711EE971}">
      <dsp:nvSpPr>
        <dsp:cNvPr id="0" name=""/>
        <dsp:cNvSpPr/>
      </dsp:nvSpPr>
      <dsp:spPr>
        <a:xfrm>
          <a:off x="3172074" y="1652599"/>
          <a:ext cx="2443418" cy="20720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FF0000"/>
              </a:solidFill>
            </a:rPr>
            <a:t>Дети</a:t>
          </a:r>
          <a:endParaRPr lang="ru-RU" sz="6000" b="1" kern="1200" dirty="0">
            <a:solidFill>
              <a:srgbClr val="FF0000"/>
            </a:solidFill>
          </a:endParaRPr>
        </a:p>
      </dsp:txBody>
      <dsp:txXfrm>
        <a:off x="3529904" y="1956048"/>
        <a:ext cx="1727758" cy="1465182"/>
      </dsp:txXfrm>
    </dsp:sp>
    <dsp:sp modelId="{4BAB5F93-88CD-4DE5-AEDE-6D411BA70ABC}">
      <dsp:nvSpPr>
        <dsp:cNvPr id="0" name=""/>
        <dsp:cNvSpPr/>
      </dsp:nvSpPr>
      <dsp:spPr>
        <a:xfrm rot="16351402">
          <a:off x="4407489" y="1604363"/>
          <a:ext cx="66780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66780" y="156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39210" y="1618294"/>
        <a:ext cx="3339" cy="3339"/>
      </dsp:txXfrm>
    </dsp:sp>
    <dsp:sp modelId="{D9C83A8D-2B61-4F93-B0BE-AAF2DD108B08}">
      <dsp:nvSpPr>
        <dsp:cNvPr id="0" name=""/>
        <dsp:cNvSpPr/>
      </dsp:nvSpPr>
      <dsp:spPr>
        <a:xfrm>
          <a:off x="2278960" y="1687"/>
          <a:ext cx="4396622" cy="15850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>
              <a:solidFill>
                <a:srgbClr val="7030A0"/>
              </a:solidFill>
            </a:rPr>
            <a:t>Участники проекта</a:t>
          </a:r>
          <a:r>
            <a:rPr lang="ru-RU" sz="3500" kern="1200" dirty="0" smtClean="0">
              <a:solidFill>
                <a:srgbClr val="7030A0"/>
              </a:solidFill>
            </a:rPr>
            <a:t> </a:t>
          </a:r>
          <a:endParaRPr lang="ru-RU" sz="3500" kern="1200" dirty="0">
            <a:solidFill>
              <a:srgbClr val="7030A0"/>
            </a:solidFill>
          </a:endParaRPr>
        </a:p>
      </dsp:txBody>
      <dsp:txXfrm>
        <a:off x="2922830" y="233808"/>
        <a:ext cx="3108882" cy="1120777"/>
      </dsp:txXfrm>
    </dsp:sp>
    <dsp:sp modelId="{ADBEB9C6-0C92-4086-8690-4DC9AA880437}">
      <dsp:nvSpPr>
        <dsp:cNvPr id="0" name=""/>
        <dsp:cNvSpPr/>
      </dsp:nvSpPr>
      <dsp:spPr>
        <a:xfrm rot="1459140">
          <a:off x="5460720" y="3212418"/>
          <a:ext cx="253204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253204" y="156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80992" y="3221689"/>
        <a:ext cx="12660" cy="12660"/>
      </dsp:txXfrm>
    </dsp:sp>
    <dsp:sp modelId="{37BA6EB3-5F9D-453E-89FF-F4B4A8C94E7E}">
      <dsp:nvSpPr>
        <dsp:cNvPr id="0" name=""/>
        <dsp:cNvSpPr/>
      </dsp:nvSpPr>
      <dsp:spPr>
        <a:xfrm>
          <a:off x="4951496" y="3095500"/>
          <a:ext cx="4192503" cy="15850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7030A0"/>
              </a:solidFill>
            </a:rPr>
            <a:t>РОДИТЕЛИ </a:t>
          </a:r>
          <a:endParaRPr lang="ru-RU" sz="3400" kern="1200" dirty="0">
            <a:solidFill>
              <a:srgbClr val="7030A0"/>
            </a:solidFill>
          </a:endParaRPr>
        </a:p>
      </dsp:txBody>
      <dsp:txXfrm>
        <a:off x="5565474" y="3327621"/>
        <a:ext cx="2964547" cy="1120777"/>
      </dsp:txXfrm>
    </dsp:sp>
    <dsp:sp modelId="{329B439E-1C44-4C31-83E4-BF7ED48EA65E}">
      <dsp:nvSpPr>
        <dsp:cNvPr id="0" name=""/>
        <dsp:cNvSpPr/>
      </dsp:nvSpPr>
      <dsp:spPr>
        <a:xfrm rot="9255236">
          <a:off x="3141688" y="3228638"/>
          <a:ext cx="200029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200029" y="156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36702" y="3239238"/>
        <a:ext cx="10001" cy="10001"/>
      </dsp:txXfrm>
    </dsp:sp>
    <dsp:sp modelId="{DFE69BEA-A37F-475D-992C-009235F4BF95}">
      <dsp:nvSpPr>
        <dsp:cNvPr id="0" name=""/>
        <dsp:cNvSpPr/>
      </dsp:nvSpPr>
      <dsp:spPr>
        <a:xfrm>
          <a:off x="0" y="3095500"/>
          <a:ext cx="3813588" cy="15850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7030A0"/>
              </a:solidFill>
            </a:rPr>
            <a:t>ПЕДАГОГИ </a:t>
          </a:r>
          <a:endParaRPr lang="ru-RU" sz="3300" b="1" kern="1200" dirty="0">
            <a:solidFill>
              <a:srgbClr val="7030A0"/>
            </a:solidFill>
          </a:endParaRPr>
        </a:p>
      </dsp:txBody>
      <dsp:txXfrm>
        <a:off x="558487" y="3327621"/>
        <a:ext cx="2696614" cy="1120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E5892-2DB1-4B24-B97F-EE7FCC985BA1}">
      <dsp:nvSpPr>
        <dsp:cNvPr id="0" name=""/>
        <dsp:cNvSpPr/>
      </dsp:nvSpPr>
      <dsp:spPr>
        <a:xfrm>
          <a:off x="4428331" y="607449"/>
          <a:ext cx="3960497" cy="196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194"/>
              </a:lnTo>
              <a:lnTo>
                <a:pt x="3960497" y="98194"/>
              </a:lnTo>
              <a:lnTo>
                <a:pt x="3960497" y="196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0C52E-9F2F-459A-8EEA-EE3C2173845F}">
      <dsp:nvSpPr>
        <dsp:cNvPr id="0" name=""/>
        <dsp:cNvSpPr/>
      </dsp:nvSpPr>
      <dsp:spPr>
        <a:xfrm>
          <a:off x="4428331" y="607449"/>
          <a:ext cx="2828926" cy="196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194"/>
              </a:lnTo>
              <a:lnTo>
                <a:pt x="2828926" y="98194"/>
              </a:lnTo>
              <a:lnTo>
                <a:pt x="2828926" y="196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482B4-CF6C-4E51-A9FE-C6CCED41DDE6}">
      <dsp:nvSpPr>
        <dsp:cNvPr id="0" name=""/>
        <dsp:cNvSpPr/>
      </dsp:nvSpPr>
      <dsp:spPr>
        <a:xfrm>
          <a:off x="4428331" y="607449"/>
          <a:ext cx="1697355" cy="196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194"/>
              </a:lnTo>
              <a:lnTo>
                <a:pt x="1697355" y="98194"/>
              </a:lnTo>
              <a:lnTo>
                <a:pt x="1697355" y="196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6049D-6031-4DEE-97F8-F083319509B1}">
      <dsp:nvSpPr>
        <dsp:cNvPr id="0" name=""/>
        <dsp:cNvSpPr/>
      </dsp:nvSpPr>
      <dsp:spPr>
        <a:xfrm>
          <a:off x="4428331" y="607449"/>
          <a:ext cx="565785" cy="196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194"/>
              </a:lnTo>
              <a:lnTo>
                <a:pt x="565785" y="98194"/>
              </a:lnTo>
              <a:lnTo>
                <a:pt x="565785" y="196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201CC-F515-4246-B35B-4C2A41C901FF}">
      <dsp:nvSpPr>
        <dsp:cNvPr id="0" name=""/>
        <dsp:cNvSpPr/>
      </dsp:nvSpPr>
      <dsp:spPr>
        <a:xfrm>
          <a:off x="3862546" y="607449"/>
          <a:ext cx="565785" cy="196388"/>
        </a:xfrm>
        <a:custGeom>
          <a:avLst/>
          <a:gdLst/>
          <a:ahLst/>
          <a:cxnLst/>
          <a:rect l="0" t="0" r="0" b="0"/>
          <a:pathLst>
            <a:path>
              <a:moveTo>
                <a:pt x="565785" y="0"/>
              </a:moveTo>
              <a:lnTo>
                <a:pt x="565785" y="98194"/>
              </a:lnTo>
              <a:lnTo>
                <a:pt x="0" y="98194"/>
              </a:lnTo>
              <a:lnTo>
                <a:pt x="0" y="196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7413B-5874-4792-A0BD-1233FF68E037}">
      <dsp:nvSpPr>
        <dsp:cNvPr id="0" name=""/>
        <dsp:cNvSpPr/>
      </dsp:nvSpPr>
      <dsp:spPr>
        <a:xfrm>
          <a:off x="2730975" y="607449"/>
          <a:ext cx="1697355" cy="196388"/>
        </a:xfrm>
        <a:custGeom>
          <a:avLst/>
          <a:gdLst/>
          <a:ahLst/>
          <a:cxnLst/>
          <a:rect l="0" t="0" r="0" b="0"/>
          <a:pathLst>
            <a:path>
              <a:moveTo>
                <a:pt x="1697355" y="0"/>
              </a:moveTo>
              <a:lnTo>
                <a:pt x="1697355" y="98194"/>
              </a:lnTo>
              <a:lnTo>
                <a:pt x="0" y="98194"/>
              </a:lnTo>
              <a:lnTo>
                <a:pt x="0" y="196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C0753-36ED-442B-8A33-009AB2DD94A9}">
      <dsp:nvSpPr>
        <dsp:cNvPr id="0" name=""/>
        <dsp:cNvSpPr/>
      </dsp:nvSpPr>
      <dsp:spPr>
        <a:xfrm>
          <a:off x="1599405" y="607449"/>
          <a:ext cx="2828926" cy="196388"/>
        </a:xfrm>
        <a:custGeom>
          <a:avLst/>
          <a:gdLst/>
          <a:ahLst/>
          <a:cxnLst/>
          <a:rect l="0" t="0" r="0" b="0"/>
          <a:pathLst>
            <a:path>
              <a:moveTo>
                <a:pt x="2828926" y="0"/>
              </a:moveTo>
              <a:lnTo>
                <a:pt x="2828926" y="98194"/>
              </a:lnTo>
              <a:lnTo>
                <a:pt x="0" y="98194"/>
              </a:lnTo>
              <a:lnTo>
                <a:pt x="0" y="196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DB8A9-DB8C-4BC8-A9E4-591249D8D82A}">
      <dsp:nvSpPr>
        <dsp:cNvPr id="0" name=""/>
        <dsp:cNvSpPr/>
      </dsp:nvSpPr>
      <dsp:spPr>
        <a:xfrm>
          <a:off x="467834" y="607449"/>
          <a:ext cx="3960497" cy="196388"/>
        </a:xfrm>
        <a:custGeom>
          <a:avLst/>
          <a:gdLst/>
          <a:ahLst/>
          <a:cxnLst/>
          <a:rect l="0" t="0" r="0" b="0"/>
          <a:pathLst>
            <a:path>
              <a:moveTo>
                <a:pt x="3960497" y="0"/>
              </a:moveTo>
              <a:lnTo>
                <a:pt x="3960497" y="98194"/>
              </a:lnTo>
              <a:lnTo>
                <a:pt x="0" y="98194"/>
              </a:lnTo>
              <a:lnTo>
                <a:pt x="0" y="196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31BA5-4127-4BF3-B182-ECE1CBACB448}">
      <dsp:nvSpPr>
        <dsp:cNvPr id="0" name=""/>
        <dsp:cNvSpPr/>
      </dsp:nvSpPr>
      <dsp:spPr>
        <a:xfrm>
          <a:off x="3960740" y="139858"/>
          <a:ext cx="935182" cy="467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Виды восприятия</a:t>
          </a:r>
          <a:r>
            <a:rPr kumimoji="0" lang="ru-RU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7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3960740" y="139858"/>
        <a:ext cx="935182" cy="467591"/>
      </dsp:txXfrm>
    </dsp:sp>
    <dsp:sp modelId="{634AA08B-F0E4-4F88-9A6F-2344837B664A}">
      <dsp:nvSpPr>
        <dsp:cNvPr id="0" name=""/>
        <dsp:cNvSpPr/>
      </dsp:nvSpPr>
      <dsp:spPr>
        <a:xfrm>
          <a:off x="243" y="803837"/>
          <a:ext cx="935182" cy="467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восприятие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формы </a:t>
          </a:r>
        </a:p>
      </dsp:txBody>
      <dsp:txXfrm>
        <a:off x="243" y="803837"/>
        <a:ext cx="935182" cy="467591"/>
      </dsp:txXfrm>
    </dsp:sp>
    <dsp:sp modelId="{1341155B-08BA-4C57-8B85-0AB05F959C34}">
      <dsp:nvSpPr>
        <dsp:cNvPr id="0" name=""/>
        <dsp:cNvSpPr/>
      </dsp:nvSpPr>
      <dsp:spPr>
        <a:xfrm>
          <a:off x="1131813" y="803837"/>
          <a:ext cx="935182" cy="467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восприятие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цвета </a:t>
          </a:r>
        </a:p>
      </dsp:txBody>
      <dsp:txXfrm>
        <a:off x="1131813" y="803837"/>
        <a:ext cx="935182" cy="467591"/>
      </dsp:txXfrm>
    </dsp:sp>
    <dsp:sp modelId="{3B80DB14-C6D7-4553-8C79-1FAECFE6FDCC}">
      <dsp:nvSpPr>
        <dsp:cNvPr id="0" name=""/>
        <dsp:cNvSpPr/>
      </dsp:nvSpPr>
      <dsp:spPr>
        <a:xfrm>
          <a:off x="2263384" y="803837"/>
          <a:ext cx="935182" cy="467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Восприятие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величины </a:t>
          </a:r>
        </a:p>
      </dsp:txBody>
      <dsp:txXfrm>
        <a:off x="2263384" y="803837"/>
        <a:ext cx="935182" cy="467591"/>
      </dsp:txXfrm>
    </dsp:sp>
    <dsp:sp modelId="{8F1B0B13-2895-425D-B963-8A0865A511EE}">
      <dsp:nvSpPr>
        <dsp:cNvPr id="0" name=""/>
        <dsp:cNvSpPr/>
      </dsp:nvSpPr>
      <dsp:spPr>
        <a:xfrm>
          <a:off x="3394955" y="803837"/>
          <a:ext cx="935182" cy="467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Восприятие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пространства</a:t>
          </a: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</dsp:txBody>
      <dsp:txXfrm>
        <a:off x="3394955" y="803837"/>
        <a:ext cx="935182" cy="467591"/>
      </dsp:txXfrm>
    </dsp:sp>
    <dsp:sp modelId="{D2339BAE-9C82-4DA5-92D8-C2FD0BA25DFD}">
      <dsp:nvSpPr>
        <dsp:cNvPr id="0" name=""/>
        <dsp:cNvSpPr/>
      </dsp:nvSpPr>
      <dsp:spPr>
        <a:xfrm>
          <a:off x="4526525" y="803837"/>
          <a:ext cx="935182" cy="467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восприятие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времени </a:t>
          </a:r>
        </a:p>
      </dsp:txBody>
      <dsp:txXfrm>
        <a:off x="4526525" y="803837"/>
        <a:ext cx="935182" cy="467591"/>
      </dsp:txXfrm>
    </dsp:sp>
    <dsp:sp modelId="{F3405A5F-5F61-4B31-A27C-75B2A7184B5A}">
      <dsp:nvSpPr>
        <dsp:cNvPr id="0" name=""/>
        <dsp:cNvSpPr/>
      </dsp:nvSpPr>
      <dsp:spPr>
        <a:xfrm>
          <a:off x="5658096" y="803837"/>
          <a:ext cx="935182" cy="467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восприятие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особых свойств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предметов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и явлений </a:t>
          </a:r>
        </a:p>
      </dsp:txBody>
      <dsp:txXfrm>
        <a:off x="5658096" y="803837"/>
        <a:ext cx="935182" cy="467591"/>
      </dsp:txXfrm>
    </dsp:sp>
    <dsp:sp modelId="{2AB0F6AA-2512-48B0-8EB1-0C33655E4E8D}">
      <dsp:nvSpPr>
        <dsp:cNvPr id="0" name=""/>
        <dsp:cNvSpPr/>
      </dsp:nvSpPr>
      <dsp:spPr>
        <a:xfrm>
          <a:off x="6789666" y="803837"/>
          <a:ext cx="935182" cy="467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восприятие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целостных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предметов </a:t>
          </a:r>
        </a:p>
      </dsp:txBody>
      <dsp:txXfrm>
        <a:off x="6789666" y="803837"/>
        <a:ext cx="935182" cy="467591"/>
      </dsp:txXfrm>
    </dsp:sp>
    <dsp:sp modelId="{B092CB74-4485-41D3-912C-381580F50A70}">
      <dsp:nvSpPr>
        <dsp:cNvPr id="0" name=""/>
        <dsp:cNvSpPr/>
      </dsp:nvSpPr>
      <dsp:spPr>
        <a:xfrm>
          <a:off x="7921237" y="803837"/>
          <a:ext cx="935182" cy="467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восприятие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сложных явлений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действительности </a:t>
          </a:r>
        </a:p>
      </dsp:txBody>
      <dsp:txXfrm>
        <a:off x="7921237" y="803837"/>
        <a:ext cx="935182" cy="4675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A23D7-54C9-488E-8A0A-F000F37DFD71}">
      <dsp:nvSpPr>
        <dsp:cNvPr id="0" name=""/>
        <dsp:cNvSpPr/>
      </dsp:nvSpPr>
      <dsp:spPr>
        <a:xfrm>
          <a:off x="4032249" y="658673"/>
          <a:ext cx="1593186" cy="276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51"/>
              </a:lnTo>
              <a:lnTo>
                <a:pt x="1593186" y="138251"/>
              </a:lnTo>
              <a:lnTo>
                <a:pt x="1593186" y="2765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03469-4C03-42E6-AEA6-282BD7FBEB60}">
      <dsp:nvSpPr>
        <dsp:cNvPr id="0" name=""/>
        <dsp:cNvSpPr/>
      </dsp:nvSpPr>
      <dsp:spPr>
        <a:xfrm>
          <a:off x="3986529" y="658673"/>
          <a:ext cx="91440" cy="276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5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6FF98-DB47-4B9B-B694-E3634FB996CF}">
      <dsp:nvSpPr>
        <dsp:cNvPr id="0" name=""/>
        <dsp:cNvSpPr/>
      </dsp:nvSpPr>
      <dsp:spPr>
        <a:xfrm>
          <a:off x="2439063" y="658673"/>
          <a:ext cx="1593186" cy="276503"/>
        </a:xfrm>
        <a:custGeom>
          <a:avLst/>
          <a:gdLst/>
          <a:ahLst/>
          <a:cxnLst/>
          <a:rect l="0" t="0" r="0" b="0"/>
          <a:pathLst>
            <a:path>
              <a:moveTo>
                <a:pt x="1593186" y="0"/>
              </a:moveTo>
              <a:lnTo>
                <a:pt x="1593186" y="138251"/>
              </a:lnTo>
              <a:lnTo>
                <a:pt x="0" y="138251"/>
              </a:lnTo>
              <a:lnTo>
                <a:pt x="0" y="2765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71AA2-E2BD-4420-ADEC-E8C3F33CD235}">
      <dsp:nvSpPr>
        <dsp:cNvPr id="0" name=""/>
        <dsp:cNvSpPr/>
      </dsp:nvSpPr>
      <dsp:spPr>
        <a:xfrm>
          <a:off x="3373908" y="331"/>
          <a:ext cx="1316683" cy="658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Эталоны</a:t>
          </a:r>
        </a:p>
      </dsp:txBody>
      <dsp:txXfrm>
        <a:off x="3373908" y="331"/>
        <a:ext cx="1316683" cy="658341"/>
      </dsp:txXfrm>
    </dsp:sp>
    <dsp:sp modelId="{E9763CFB-1E27-4938-8152-9402D4D0C65B}">
      <dsp:nvSpPr>
        <dsp:cNvPr id="0" name=""/>
        <dsp:cNvSpPr/>
      </dsp:nvSpPr>
      <dsp:spPr>
        <a:xfrm>
          <a:off x="1780721" y="935176"/>
          <a:ext cx="1316683" cy="658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Восемь цветов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 в т.ч. чёрный и белый)</a:t>
          </a:r>
        </a:p>
      </dsp:txBody>
      <dsp:txXfrm>
        <a:off x="1780721" y="935176"/>
        <a:ext cx="1316683" cy="658341"/>
      </dsp:txXfrm>
    </dsp:sp>
    <dsp:sp modelId="{756D237C-0F0D-45FE-AD08-A0D643B99628}">
      <dsp:nvSpPr>
        <dsp:cNvPr id="0" name=""/>
        <dsp:cNvSpPr/>
      </dsp:nvSpPr>
      <dsp:spPr>
        <a:xfrm>
          <a:off x="3373908" y="935176"/>
          <a:ext cx="1316683" cy="658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Три контрастных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величины</a:t>
          </a:r>
        </a:p>
      </dsp:txBody>
      <dsp:txXfrm>
        <a:off x="3373908" y="935176"/>
        <a:ext cx="1316683" cy="658341"/>
      </dsp:txXfrm>
    </dsp:sp>
    <dsp:sp modelId="{75A9F520-AA8E-4C66-B2D5-78987D90C11B}">
      <dsp:nvSpPr>
        <dsp:cNvPr id="0" name=""/>
        <dsp:cNvSpPr/>
      </dsp:nvSpPr>
      <dsp:spPr>
        <a:xfrm>
          <a:off x="4967095" y="935176"/>
          <a:ext cx="1316683" cy="658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Четыре формы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пять плоскостных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фигур</a:t>
          </a:r>
        </a:p>
      </dsp:txBody>
      <dsp:txXfrm>
        <a:off x="4967095" y="935176"/>
        <a:ext cx="1316683" cy="658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0.33204</cdr:x>
      <cdr:y>0.20968</cdr:y>
    </cdr:from>
    <cdr:to>
      <cdr:x>0.47581</cdr:x>
      <cdr:y>0.41449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1896" y="936104"/>
          <a:ext cx="914400" cy="9144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FF0000"/>
              </a:solidFill>
            </a:rPr>
            <a:t>6%</a:t>
          </a:r>
          <a:endParaRPr lang="ru-RU" sz="20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0.54343</cdr:x>
      <cdr:y>0.37097</cdr:y>
    </cdr:from>
    <cdr:to>
      <cdr:x>0.66796</cdr:x>
      <cdr:y>0.46774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56384" y="1656184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FF0000"/>
              </a:solidFill>
            </a:rPr>
            <a:t>49%</a:t>
          </a:r>
        </a:p>
      </cdr:txBody>
    </cdr:sp>
  </cdr:relSizeAnchor>
  <cdr:relSizeAnchor xmlns:cdr="http://schemas.openxmlformats.org/drawingml/2006/chartDrawing">
    <cdr:from>
      <cdr:x>0.18114</cdr:x>
      <cdr:y>0.40323</cdr:y>
    </cdr:from>
    <cdr:to>
      <cdr:x>0.32491</cdr:x>
      <cdr:y>0.5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52128" y="1800200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FF0000"/>
              </a:solidFill>
            </a:rPr>
            <a:t>48%</a:t>
          </a:r>
          <a:endParaRPr lang="ru-RU" sz="2000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314-6E1C-4B22-B90B-DAC4E66E4371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B4B-A8AE-4FD4-98A1-145547F9F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314-6E1C-4B22-B90B-DAC4E66E4371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B4B-A8AE-4FD4-98A1-145547F9F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314-6E1C-4B22-B90B-DAC4E66E4371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B4B-A8AE-4FD4-98A1-145547F9F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314-6E1C-4B22-B90B-DAC4E66E4371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B4B-A8AE-4FD4-98A1-145547F9F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314-6E1C-4B22-B90B-DAC4E66E4371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B4B-A8AE-4FD4-98A1-145547F9F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314-6E1C-4B22-B90B-DAC4E66E4371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B4B-A8AE-4FD4-98A1-145547F9F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314-6E1C-4B22-B90B-DAC4E66E4371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B4B-A8AE-4FD4-98A1-145547F9F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314-6E1C-4B22-B90B-DAC4E66E4371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B4B-A8AE-4FD4-98A1-145547F9F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314-6E1C-4B22-B90B-DAC4E66E4371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B4B-A8AE-4FD4-98A1-145547F9F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314-6E1C-4B22-B90B-DAC4E66E4371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B4B-A8AE-4FD4-98A1-145547F9F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314-6E1C-4B22-B90B-DAC4E66E4371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B4B-A8AE-4FD4-98A1-145547F9F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4B314-6E1C-4B22-B90B-DAC4E66E4371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BFB4B-A8AE-4FD4-98A1-145547F9F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oli-el/view/184945/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5"/>
            <a:ext cx="9144000" cy="6841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1142984"/>
            <a:ext cx="6101300" cy="4575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3108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ЦРР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ДС ст. Северской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 Северский район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" descr="320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4288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 descr="320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2944" flipH="1">
            <a:off x="296440" y="4462970"/>
            <a:ext cx="2071702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13138" y="-90666"/>
            <a:ext cx="9144000" cy="68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43108" y="1714488"/>
            <a:ext cx="48965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элементарных математических представлений у  дошкольников будет осуществляться эффективнее, если будет организована целостная система мер, направленная на помощь ребенку в преодолении проблем математического характера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9412"/>
            <a:ext cx="14382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1268760"/>
            <a:ext cx="257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ГИПОТИЗА 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75" y="3214686"/>
            <a:ext cx="3047615" cy="237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1844825"/>
            <a:ext cx="4734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ЭТАПЫ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ОСУЩЕСТВЛЕНИЯ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068959"/>
            <a:ext cx="5022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Теоретическая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часть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Основная часть 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Практическая часть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57246"/>
            <a:ext cx="2586409" cy="207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730910" cy="825222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154A12"/>
                </a:solidFill>
                <a:latin typeface="Times New Roman" pitchFamily="18" charset="0"/>
                <a:cs typeface="Times New Roman" pitchFamily="18" charset="0"/>
              </a:rPr>
              <a:t>Анализ освоения программы</a:t>
            </a:r>
            <a:endParaRPr lang="ru-RU" b="1" u="sng" dirty="0">
              <a:solidFill>
                <a:srgbClr val="154A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09025054"/>
              </p:ext>
            </p:extLst>
          </p:nvPr>
        </p:nvGraphicFramePr>
        <p:xfrm>
          <a:off x="2071670" y="1714488"/>
          <a:ext cx="51362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403979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88832" cy="111325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154A12"/>
                </a:solidFill>
                <a:latin typeface="Times New Roman" pitchFamily="18" charset="0"/>
                <a:cs typeface="Times New Roman" pitchFamily="18" charset="0"/>
              </a:rPr>
              <a:t>Анализ выполнения программы</a:t>
            </a:r>
            <a:endParaRPr lang="ru-RU" b="1" u="sng" dirty="0">
              <a:solidFill>
                <a:srgbClr val="154A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37611307"/>
              </p:ext>
            </p:extLst>
          </p:nvPr>
        </p:nvGraphicFramePr>
        <p:xfrm>
          <a:off x="179512" y="1772816"/>
          <a:ext cx="5112568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sun0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41235">
            <a:off x="5508104" y="1355911"/>
            <a:ext cx="3282305" cy="26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1234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2551837"/>
            <a:ext cx="5238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 элементарных математических способностей, интеллекта, навыков культуры речевого общения, совершенствования эстетического и нравственного отношения к окружающему.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39258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189547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1997839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достигнута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Проект эффективен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Гипотеза нашла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подтверждение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Деятельность имеет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практическую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значимость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48478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357298"/>
            <a:ext cx="7223844" cy="109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13636765"/>
              </p:ext>
            </p:extLst>
          </p:nvPr>
        </p:nvGraphicFramePr>
        <p:xfrm>
          <a:off x="215329" y="3284984"/>
          <a:ext cx="8856663" cy="141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1124744"/>
            <a:ext cx="5094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Знакомить детей с разными видами сенсорных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предэталонов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(большой, как дом; круглый, как мяч...) и эталонов цвета, формы и размера.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38261" y="3063875"/>
          <a:ext cx="8064500" cy="159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48880"/>
            <a:ext cx="1927786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24745"/>
            <a:ext cx="6606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у детей обобщённых способов обследования объектов. Сравнение, соотнесение, сличение, упорядочивание, группировка объектов между собой являются обобщёнными способами, формирующимися на этапе раннего детства и позволяющими успешно решать определённый круг задач на различение цвета, формы, величины.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3068960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25362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132138"/>
            <a:ext cx="332898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776663"/>
            <a:ext cx="33226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70" y="4471988"/>
            <a:ext cx="33226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126087"/>
            <a:ext cx="33226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4275"/>
            <a:ext cx="19573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7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pic>
        <p:nvPicPr>
          <p:cNvPr id="1026" name="Picture 2" descr="C:\Users\Администратор\Desktop\фото\вторая младшая\IMG_9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фото\фото 1 мл\IMG_49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0063" y="1763483"/>
            <a:ext cx="4392487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Фото\5547149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929066"/>
            <a:ext cx="2232248" cy="186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9144000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714876" y="1643050"/>
            <a:ext cx="4100514" cy="2571768"/>
          </a:xfr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«Путешествие в весёлую страну математики»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pic>
        <p:nvPicPr>
          <p:cNvPr id="2050" name="Picture 2" descr="C:\Users\Администратор\Desktop\фото\фото 1 мл\IMG_4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фото\фото ясли 1\IMG_48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32" y="267291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фото\фото ясли 1\IMG_48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87" y="4221088"/>
            <a:ext cx="2318935" cy="173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pic>
        <p:nvPicPr>
          <p:cNvPr id="1026" name="Picture 2" descr="C:\Users\Администратор\Desktop\фото матем\IMG_0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000108"/>
            <a:ext cx="2952771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фото матем\IMG_0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фото матем\IMG_09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500438"/>
            <a:ext cx="3000396" cy="225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Янис\Pictures\Презентация математика\Рисунок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643050"/>
            <a:ext cx="2335213" cy="3181350"/>
          </a:xfrm>
          <a:prstGeom prst="rect">
            <a:avLst/>
          </a:prstGeom>
          <a:noFill/>
        </p:spPr>
      </p:pic>
      <p:pic>
        <p:nvPicPr>
          <p:cNvPr id="8" name="Рисунок 2" descr="320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57364"/>
            <a:ext cx="1357322" cy="85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Администратор\Desktop\фото матем\IMG_09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2857520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pic>
        <p:nvPicPr>
          <p:cNvPr id="2050" name="Picture 2" descr="C:\Users\Администратор\Desktop\фото матем\IMG_0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3308164" cy="248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фото матем\IMG_09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71" y="1314181"/>
            <a:ext cx="2340521" cy="312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фото матем\IMG_09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42" y="4077072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0_2d271_a4a4afcc_S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9058" y="3714752"/>
            <a:ext cx="2540509" cy="217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5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pic>
        <p:nvPicPr>
          <p:cNvPr id="1026" name="Picture 2" descr="C:\Users\Администратор\Desktop\фото матем\IMG_0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8720"/>
            <a:ext cx="2598368" cy="19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SCN20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286000"/>
            <a:ext cx="2819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49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ПРЕДМЕТНО-ИГРОВАЯ СРЕДА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3019425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88644"/>
            <a:ext cx="117633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149080"/>
            <a:ext cx="10302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3" y="1357376"/>
            <a:ext cx="7556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60" y="1808226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1412776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8827"/>
            <a:ext cx="20732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1435"/>
          </a:xfrm>
          <a:prstGeom prst="rect">
            <a:avLst/>
          </a:prstGeom>
        </p:spPr>
      </p:pic>
      <p:pic>
        <p:nvPicPr>
          <p:cNvPr id="3" name="Picture 1" descr="C:\Users\Соня\Desktop\136527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89031"/>
            <a:ext cx="2024062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2071678"/>
            <a:ext cx="6606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Актуальность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Родителей и педагогов всегда волнует вопрос, как обеспечить полноценное развитие ребёнка в дошкольном возрасте. Один из показателей интеллектуальной готовности ребёнка к школьному обучению - уровень развития математических и коммуникативных способностей. Очень важно в этом плане иметь правильный подход, заниматься с ребенком только в игровой форме, в форме сказок, методом игр и подсказок, иначе строгие НОД  быстро станут малышу скучным проведением времени, и он не захочет больше к этому возвращаться.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Математика - это мощный фактор интеллектуального развития ребенка, формирования его познавательных и творческих способностей. Известно и то, что от эффективности математического развития ребенка в дошкольном возрасте зависит успешность обучения математике в начальной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1756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67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285860"/>
            <a:ext cx="4734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Необходимость повышения эффективности 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качества учебно-воспитательного процесса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132856"/>
            <a:ext cx="4878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Современные требования подготовки ребенка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к школьному обучению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математике на основе развивающих подходов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3429000"/>
            <a:ext cx="4968552" cy="12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Инновационный подход педагогов  к  учебной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  по формированию у дошкольников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элементарных математических представлений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628347"/>
            <a:ext cx="287813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48478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оня\Desktop\85a651422389ced941cc8b70decd90fb_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7" y="3212976"/>
            <a:ext cx="2074441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0364" y="250030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условий для развития математических и творческих способностей детей в процессе реализации проекта «В стране весёлой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математике», создание условий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усвоения дошкольниками представлений о сенсорном развитии, геометрических фигурах, обеспечить успешное развитие способностей и мышления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635896" y="3212976"/>
            <a:ext cx="108012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411760" y="3717032"/>
            <a:ext cx="1584176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4750550" y="3538482"/>
            <a:ext cx="260959" cy="33002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627784" y="5157192"/>
            <a:ext cx="432048" cy="72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131840" y="5229200"/>
            <a:ext cx="432048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8677605">
            <a:off x="1849797" y="3591806"/>
            <a:ext cx="792088" cy="720080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5317837">
            <a:off x="2823532" y="3927456"/>
            <a:ext cx="658600" cy="106172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39952" y="3501008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2996952"/>
            <a:ext cx="295232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219056" y="1700808"/>
            <a:ext cx="3745432" cy="1296144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3573016"/>
            <a:ext cx="1440160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2071678"/>
            <a:ext cx="4950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•Познакомить детей с геометрическими фигурами: круг, квадрат, треугольник,  прямоугольник,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овал;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•Учить обследовать форму этих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фигур;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•Закреплять умение выделять цвет, форму, величину как особые свойства предметов, группировать однородные предметы по сенсорным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признакам;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•Развивать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интерес к аппликации;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•Формировать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навыки рассказывания, используя альбом своими руками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мире геометрических фигур»;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•Развивать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коммуникативные навыки.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90133"/>
            <a:ext cx="2479477" cy="168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"/>
            <a:ext cx="9144000" cy="6841435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16014381"/>
              </p:ext>
            </p:extLst>
          </p:nvPr>
        </p:nvGraphicFramePr>
        <p:xfrm>
          <a:off x="0" y="1124744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14382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490</Words>
  <Application>Microsoft Office PowerPoint</Application>
  <PresentationFormat>Экран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Проект «Путешествие в весёлую страну математики»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освоения программы</vt:lpstr>
      <vt:lpstr>Анализ выполнения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Садик</cp:lastModifiedBy>
  <cp:revision>96</cp:revision>
  <dcterms:created xsi:type="dcterms:W3CDTF">2014-10-04T06:28:33Z</dcterms:created>
  <dcterms:modified xsi:type="dcterms:W3CDTF">2015-07-21T06:55:45Z</dcterms:modified>
</cp:coreProperties>
</file>