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91" r:id="rId2"/>
    <p:sldId id="29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8" r:id="rId12"/>
    <p:sldId id="265" r:id="rId13"/>
    <p:sldId id="28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 autoAdjust="0"/>
  </p:normalViewPr>
  <p:slideViewPr>
    <p:cSldViewPr snapToGrid="0" showGuides="1">
      <p:cViewPr varScale="1">
        <p:scale>
          <a:sx n="63" d="100"/>
          <a:sy n="63" d="100"/>
        </p:scale>
        <p:origin x="-108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9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2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876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9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97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77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3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3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6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5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7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3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9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7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4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9346BA-7CEE-4A58-9293-E25EA1B0D931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CB383E-381D-43EF-AB59-858DD769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2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smtClean="0"/>
              <a:t>успеха графиков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</a:t>
            </a:r>
            <a:r>
              <a:rPr lang="ru-RU" dirty="0" smtClean="0"/>
              <a:t>Павлищев Григорий, 7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1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3775" y="618518"/>
            <a:ext cx="10364451" cy="4390804"/>
          </a:xfrm>
        </p:spPr>
        <p:txBody>
          <a:bodyPr>
            <a:normAutofit/>
          </a:bodyPr>
          <a:lstStyle/>
          <a:p>
            <a:r>
              <a:rPr lang="ru-RU" dirty="0" smtClean="0"/>
              <a:t>Цель: </a:t>
            </a:r>
            <a:r>
              <a:rPr lang="ru-RU" sz="2700" dirty="0" smtClean="0">
                <a:latin typeface="+mn-lt"/>
              </a:rPr>
              <a:t>показать практическое применение линейной функции для наглядного представления графиков.                                                                        </a:t>
            </a:r>
            <a:r>
              <a:rPr lang="ru-RU" dirty="0" smtClean="0">
                <a:latin typeface="+mn-lt"/>
              </a:rPr>
              <a:t>Задачи</a:t>
            </a:r>
            <a:r>
              <a:rPr lang="ru-RU" dirty="0">
                <a:latin typeface="+mn-lt"/>
              </a:rPr>
              <a:t>:  </a:t>
            </a:r>
            <a:r>
              <a:rPr lang="ru-RU" sz="2700" dirty="0">
                <a:latin typeface="+mn-lt"/>
              </a:rPr>
              <a:t>закрепление основ знаний о линейной функции через построение; вовлечение учащихся в игровую, коммуникативную, практическую деятельность как   фактор личностного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30350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rabicPeriod"/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rabicPeriod"/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rabicPeriod"/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rabicPeriod"/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rabicPeriod"/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 fontScale="77500" lnSpcReduction="20000"/>
              </a:bodyPr>
              <a:lstStyle/>
              <a:p>
                <a:pPr marL="342900" indent="-342900" algn="ctr">
                  <a:lnSpc>
                    <a:spcPct val="120000"/>
                  </a:lnSpc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8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800" b="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800" b="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800" b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8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8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ru-RU" sz="18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:r>
                  <a:rPr lang="en-US" sz="1800" b="1" cap="none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</a:t>
                </a:r>
                <a14:m>
                  <m:oMath xmlns:m="http://schemas.openxmlformats.org/officeDocument/2006/math"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ru-RU" sz="1800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2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ru-RU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" descr="x\geqslant 1\Rightarrow x^{2}\geqslant 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rabicPeriod"/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rabicPeriod"/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rabicPeriod"/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rabicPeriod"/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342900" indent="-342900" algn="ctr">
                  <a:buFont typeface="Arial" panose="020B0604020202020204" pitchFamily="34" charset="0"/>
                  <a:buAutoNum type="arabicPeriod"/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ru-RU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+ 4,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5, 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7,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 </a:t>
                </a: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ru-RU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45363" y="133350"/>
            <a:ext cx="4237037" cy="533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Рыбка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+ 6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en-US" sz="1400" b="1" cap="none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−4 </m:t>
                    </m:r>
                  </m:oMath>
                </a14:m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345363" y="666750"/>
                <a:ext cx="4065587" cy="60579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286</TotalTime>
  <Words>4323</Words>
  <Application>Microsoft Office PowerPoint</Application>
  <PresentationFormat>Произвольный</PresentationFormat>
  <Paragraphs>324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Капля</vt:lpstr>
      <vt:lpstr>Создание успеха графиков</vt:lpstr>
      <vt:lpstr>Цель: показать практическое применение линейной функции для наглядного представления графиков.                                                                        Задачи:  закрепление основ знаний о линейной функции через построение; вовлечение учащихся в игровую, коммуникативную, практическую деятельность как   фактор личностного развития. 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  <vt:lpstr>Рыбка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Рыбка</dc:title>
  <dc:creator>Админка</dc:creator>
  <cp:lastModifiedBy>данилова</cp:lastModifiedBy>
  <cp:revision>21</cp:revision>
  <dcterms:created xsi:type="dcterms:W3CDTF">2017-05-02T19:33:06Z</dcterms:created>
  <dcterms:modified xsi:type="dcterms:W3CDTF">2018-05-17T11:33:14Z</dcterms:modified>
</cp:coreProperties>
</file>