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78" r:id="rId3"/>
    <p:sldId id="257" r:id="rId4"/>
    <p:sldId id="258" r:id="rId5"/>
    <p:sldId id="259" r:id="rId6"/>
    <p:sldId id="276" r:id="rId7"/>
    <p:sldId id="261" r:id="rId8"/>
    <p:sldId id="262" r:id="rId9"/>
    <p:sldId id="280" r:id="rId10"/>
    <p:sldId id="264" r:id="rId11"/>
    <p:sldId id="265" r:id="rId12"/>
    <p:sldId id="279" r:id="rId13"/>
    <p:sldId id="266" r:id="rId14"/>
    <p:sldId id="267" r:id="rId15"/>
    <p:sldId id="283" r:id="rId16"/>
    <p:sldId id="269" r:id="rId17"/>
    <p:sldId id="282" r:id="rId18"/>
    <p:sldId id="271" r:id="rId19"/>
    <p:sldId id="277"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9" autoAdjust="0"/>
    <p:restoredTop sz="94660"/>
  </p:normalViewPr>
  <p:slideViewPr>
    <p:cSldViewPr>
      <p:cViewPr varScale="1">
        <p:scale>
          <a:sx n="54" d="100"/>
          <a:sy n="54"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D6973-91CF-46D0-8D8C-40FBF9556CDD}" type="doc">
      <dgm:prSet loTypeId="urn:microsoft.com/office/officeart/2005/8/layout/radial1" loCatId="cycle" qsTypeId="urn:microsoft.com/office/officeart/2005/8/quickstyle/simple3" qsCatId="simple" csTypeId="urn:microsoft.com/office/officeart/2005/8/colors/colorful3" csCatId="colorful" phldr="1"/>
      <dgm:spPr/>
      <dgm:t>
        <a:bodyPr/>
        <a:lstStyle/>
        <a:p>
          <a:endParaRPr lang="ru-RU"/>
        </a:p>
      </dgm:t>
    </dgm:pt>
    <dgm:pt modelId="{12BED030-2E21-4552-8D44-118F045EAE4B}">
      <dgm:prSet phldrT="[Текст]" custT="1"/>
      <dgm:spPr/>
      <dgm:t>
        <a:bodyPr/>
        <a:lstStyle/>
        <a:p>
          <a:endParaRPr lang="ru-RU" sz="1800" b="1" dirty="0">
            <a:latin typeface="Times New Roman" pitchFamily="18" charset="0"/>
            <a:cs typeface="Times New Roman" pitchFamily="18" charset="0"/>
          </a:endParaRPr>
        </a:p>
      </dgm:t>
    </dgm:pt>
    <dgm:pt modelId="{58FD572A-700C-4898-A38B-4A8BF6C8504E}" type="parTrans" cxnId="{32823129-BC35-445B-B0CC-7C1C460F0207}">
      <dgm:prSet/>
      <dgm:spPr/>
      <dgm:t>
        <a:bodyPr/>
        <a:lstStyle/>
        <a:p>
          <a:endParaRPr lang="ru-RU">
            <a:solidFill>
              <a:srgbClr val="002060"/>
            </a:solidFill>
          </a:endParaRPr>
        </a:p>
      </dgm:t>
    </dgm:pt>
    <dgm:pt modelId="{08651726-7253-4B76-9B65-A10A7F27ECDB}" type="sibTrans" cxnId="{32823129-BC35-445B-B0CC-7C1C460F0207}">
      <dgm:prSet/>
      <dgm:spPr/>
      <dgm:t>
        <a:bodyPr/>
        <a:lstStyle/>
        <a:p>
          <a:endParaRPr lang="ru-RU">
            <a:solidFill>
              <a:srgbClr val="002060"/>
            </a:solidFill>
          </a:endParaRPr>
        </a:p>
      </dgm:t>
    </dgm:pt>
    <dgm:pt modelId="{913006BC-557F-4D03-9E2A-484528E4DA91}">
      <dgm:prSet phldrT="[Текст]" custT="1"/>
      <dgm:spPr/>
      <dgm:t>
        <a:bodyPr/>
        <a:lstStyle/>
        <a:p>
          <a:endParaRPr lang="ru-RU" sz="2000" b="1" dirty="0">
            <a:latin typeface="Times New Roman" pitchFamily="18" charset="0"/>
            <a:cs typeface="Times New Roman" pitchFamily="18" charset="0"/>
          </a:endParaRPr>
        </a:p>
      </dgm:t>
    </dgm:pt>
    <dgm:pt modelId="{CA088EA6-9358-42C1-B69A-D295E2A1C2CA}" type="parTrans" cxnId="{EFD34B9C-4FBD-47BA-A726-8CD3DAAE93D9}">
      <dgm:prSet/>
      <dgm:spPr/>
      <dgm:t>
        <a:bodyPr/>
        <a:lstStyle/>
        <a:p>
          <a:endParaRPr lang="ru-RU">
            <a:solidFill>
              <a:srgbClr val="002060"/>
            </a:solidFill>
          </a:endParaRPr>
        </a:p>
      </dgm:t>
    </dgm:pt>
    <dgm:pt modelId="{7E2BB4B7-B680-47CD-BC6E-664A0BF4FA3F}" type="sibTrans" cxnId="{EFD34B9C-4FBD-47BA-A726-8CD3DAAE93D9}">
      <dgm:prSet/>
      <dgm:spPr/>
      <dgm:t>
        <a:bodyPr/>
        <a:lstStyle/>
        <a:p>
          <a:endParaRPr lang="ru-RU">
            <a:solidFill>
              <a:srgbClr val="002060"/>
            </a:solidFill>
          </a:endParaRPr>
        </a:p>
      </dgm:t>
    </dgm:pt>
    <dgm:pt modelId="{07558929-E53F-464F-9BF0-130DBEC9748F}">
      <dgm:prSet phldrT="[Текст]" custT="1"/>
      <dgm:spPr/>
      <dgm:t>
        <a:bodyPr/>
        <a:lstStyle/>
        <a:p>
          <a:r>
            <a:rPr lang="ru-RU" sz="2000" b="1" dirty="0" smtClean="0">
              <a:latin typeface="Times New Roman" pitchFamily="18" charset="0"/>
              <a:cs typeface="Times New Roman" pitchFamily="18" charset="0"/>
            </a:rPr>
            <a:t>возраст</a:t>
          </a:r>
          <a:endParaRPr lang="ru-RU" sz="2000" b="1" dirty="0">
            <a:latin typeface="Times New Roman" pitchFamily="18" charset="0"/>
            <a:cs typeface="Times New Roman" pitchFamily="18" charset="0"/>
          </a:endParaRPr>
        </a:p>
      </dgm:t>
    </dgm:pt>
    <dgm:pt modelId="{4A3E16E1-9B5F-4770-BEA3-9C0F8280BC3B}" type="parTrans" cxnId="{B318E2C9-D0F5-466F-ADCD-68DDABBB1268}">
      <dgm:prSet/>
      <dgm:spPr/>
      <dgm:t>
        <a:bodyPr/>
        <a:lstStyle/>
        <a:p>
          <a:endParaRPr lang="ru-RU">
            <a:solidFill>
              <a:srgbClr val="002060"/>
            </a:solidFill>
          </a:endParaRPr>
        </a:p>
      </dgm:t>
    </dgm:pt>
    <dgm:pt modelId="{697F2BB2-3060-4A84-A5B2-8BE9CFAFE5C3}" type="sibTrans" cxnId="{B318E2C9-D0F5-466F-ADCD-68DDABBB1268}">
      <dgm:prSet/>
      <dgm:spPr/>
      <dgm:t>
        <a:bodyPr/>
        <a:lstStyle/>
        <a:p>
          <a:endParaRPr lang="ru-RU">
            <a:solidFill>
              <a:srgbClr val="002060"/>
            </a:solidFill>
          </a:endParaRPr>
        </a:p>
      </dgm:t>
    </dgm:pt>
    <dgm:pt modelId="{EB038216-019A-41EC-9810-ED5849DCB363}">
      <dgm:prSet phldrT="[Текст]" custT="1"/>
      <dgm:spPr/>
      <dgm:t>
        <a:bodyPr/>
        <a:lstStyle/>
        <a:p>
          <a:endParaRPr lang="ru-RU" sz="1600" b="1" dirty="0">
            <a:latin typeface="Times New Roman" pitchFamily="18" charset="0"/>
            <a:cs typeface="Times New Roman" pitchFamily="18" charset="0"/>
          </a:endParaRPr>
        </a:p>
      </dgm:t>
    </dgm:pt>
    <dgm:pt modelId="{D3A0E691-74C4-4841-A8AF-BE75D304B368}" type="parTrans" cxnId="{4077BCF3-A5EA-4C0C-95BC-392DE8F7E60E}">
      <dgm:prSet/>
      <dgm:spPr/>
      <dgm:t>
        <a:bodyPr/>
        <a:lstStyle/>
        <a:p>
          <a:endParaRPr lang="ru-RU">
            <a:solidFill>
              <a:srgbClr val="002060"/>
            </a:solidFill>
          </a:endParaRPr>
        </a:p>
      </dgm:t>
    </dgm:pt>
    <dgm:pt modelId="{E19A7533-A3B8-4FA1-AE14-00D5F067904D}" type="sibTrans" cxnId="{4077BCF3-A5EA-4C0C-95BC-392DE8F7E60E}">
      <dgm:prSet/>
      <dgm:spPr/>
      <dgm:t>
        <a:bodyPr/>
        <a:lstStyle/>
        <a:p>
          <a:endParaRPr lang="ru-RU">
            <a:solidFill>
              <a:srgbClr val="002060"/>
            </a:solidFill>
          </a:endParaRPr>
        </a:p>
      </dgm:t>
    </dgm:pt>
    <dgm:pt modelId="{32063C96-C0B3-43ED-9FA6-D4C8E7D545A8}">
      <dgm:prSet phldrT="[Текст]" custT="1"/>
      <dgm:spPr/>
      <dgm:t>
        <a:bodyPr/>
        <a:lstStyle/>
        <a:p>
          <a:r>
            <a:rPr lang="ru-RU" sz="2400" b="1" dirty="0" smtClean="0">
              <a:latin typeface="Times New Roman" pitchFamily="18" charset="0"/>
              <a:cs typeface="Times New Roman" pitchFamily="18" charset="0"/>
            </a:rPr>
            <a:t>тема</a:t>
          </a:r>
          <a:endParaRPr lang="ru-RU" sz="2400" b="1" dirty="0">
            <a:latin typeface="Times New Roman" pitchFamily="18" charset="0"/>
            <a:cs typeface="Times New Roman" pitchFamily="18" charset="0"/>
          </a:endParaRPr>
        </a:p>
      </dgm:t>
    </dgm:pt>
    <dgm:pt modelId="{56B776D7-84AD-4A32-96B5-CFBE8B13DB01}" type="parTrans" cxnId="{D0B1ED89-B5D3-4076-A64C-7197DF47BA15}">
      <dgm:prSet/>
      <dgm:spPr/>
      <dgm:t>
        <a:bodyPr/>
        <a:lstStyle/>
        <a:p>
          <a:endParaRPr lang="ru-RU">
            <a:solidFill>
              <a:srgbClr val="002060"/>
            </a:solidFill>
          </a:endParaRPr>
        </a:p>
      </dgm:t>
    </dgm:pt>
    <dgm:pt modelId="{BC8AF17C-6DB1-474D-A979-370D10509DCC}" type="sibTrans" cxnId="{D0B1ED89-B5D3-4076-A64C-7197DF47BA15}">
      <dgm:prSet/>
      <dgm:spPr/>
      <dgm:t>
        <a:bodyPr/>
        <a:lstStyle/>
        <a:p>
          <a:endParaRPr lang="ru-RU">
            <a:solidFill>
              <a:srgbClr val="002060"/>
            </a:solidFill>
          </a:endParaRPr>
        </a:p>
      </dgm:t>
    </dgm:pt>
    <dgm:pt modelId="{B4F5EB16-1C3F-412D-8635-FEE0A95F9DE2}" type="pres">
      <dgm:prSet presAssocID="{435D6973-91CF-46D0-8D8C-40FBF9556CDD}" presName="cycle" presStyleCnt="0">
        <dgm:presLayoutVars>
          <dgm:chMax val="1"/>
          <dgm:dir/>
          <dgm:animLvl val="ctr"/>
          <dgm:resizeHandles val="exact"/>
        </dgm:presLayoutVars>
      </dgm:prSet>
      <dgm:spPr/>
      <dgm:t>
        <a:bodyPr/>
        <a:lstStyle/>
        <a:p>
          <a:endParaRPr lang="ru-RU"/>
        </a:p>
      </dgm:t>
    </dgm:pt>
    <dgm:pt modelId="{7A3ACF87-7E71-4429-ABF4-4686DF1D04F1}" type="pres">
      <dgm:prSet presAssocID="{12BED030-2E21-4552-8D44-118F045EAE4B}" presName="centerShape" presStyleLbl="node0" presStyleIdx="0" presStyleCnt="1" custScaleX="198045" custScaleY="132030" custLinFactNeighborX="7749" custLinFactNeighborY="6670"/>
      <dgm:spPr/>
      <dgm:t>
        <a:bodyPr/>
        <a:lstStyle/>
        <a:p>
          <a:endParaRPr lang="ru-RU"/>
        </a:p>
      </dgm:t>
    </dgm:pt>
    <dgm:pt modelId="{0E2250D6-3AE6-4F90-8A8C-F9F0D814DC16}" type="pres">
      <dgm:prSet presAssocID="{CA088EA6-9358-42C1-B69A-D295E2A1C2CA}" presName="Name9" presStyleLbl="parChTrans1D2" presStyleIdx="0" presStyleCnt="4"/>
      <dgm:spPr/>
      <dgm:t>
        <a:bodyPr/>
        <a:lstStyle/>
        <a:p>
          <a:endParaRPr lang="ru-RU"/>
        </a:p>
      </dgm:t>
    </dgm:pt>
    <dgm:pt modelId="{193688D8-11EE-4E14-AFFB-DB7CF32C2B9E}" type="pres">
      <dgm:prSet presAssocID="{CA088EA6-9358-42C1-B69A-D295E2A1C2CA}" presName="connTx" presStyleLbl="parChTrans1D2" presStyleIdx="0" presStyleCnt="4"/>
      <dgm:spPr/>
      <dgm:t>
        <a:bodyPr/>
        <a:lstStyle/>
        <a:p>
          <a:endParaRPr lang="ru-RU"/>
        </a:p>
      </dgm:t>
    </dgm:pt>
    <dgm:pt modelId="{B65E5772-F24E-4838-AD65-CDEC1356391E}" type="pres">
      <dgm:prSet presAssocID="{913006BC-557F-4D03-9E2A-484528E4DA91}" presName="node" presStyleLbl="node1" presStyleIdx="0" presStyleCnt="4" custScaleX="176441" custScaleY="101941" custRadScaleRad="95611" custRadScaleInc="-11759">
        <dgm:presLayoutVars>
          <dgm:bulletEnabled val="1"/>
        </dgm:presLayoutVars>
      </dgm:prSet>
      <dgm:spPr/>
      <dgm:t>
        <a:bodyPr/>
        <a:lstStyle/>
        <a:p>
          <a:endParaRPr lang="ru-RU"/>
        </a:p>
      </dgm:t>
    </dgm:pt>
    <dgm:pt modelId="{3B62B0C4-04B1-4293-9D8C-8678FC681566}" type="pres">
      <dgm:prSet presAssocID="{4A3E16E1-9B5F-4770-BEA3-9C0F8280BC3B}" presName="Name9" presStyleLbl="parChTrans1D2" presStyleIdx="1" presStyleCnt="4"/>
      <dgm:spPr/>
      <dgm:t>
        <a:bodyPr/>
        <a:lstStyle/>
        <a:p>
          <a:endParaRPr lang="ru-RU"/>
        </a:p>
      </dgm:t>
    </dgm:pt>
    <dgm:pt modelId="{5A92073B-4EC5-4963-AA00-73DD6115A738}" type="pres">
      <dgm:prSet presAssocID="{4A3E16E1-9B5F-4770-BEA3-9C0F8280BC3B}" presName="connTx" presStyleLbl="parChTrans1D2" presStyleIdx="1" presStyleCnt="4"/>
      <dgm:spPr/>
      <dgm:t>
        <a:bodyPr/>
        <a:lstStyle/>
        <a:p>
          <a:endParaRPr lang="ru-RU"/>
        </a:p>
      </dgm:t>
    </dgm:pt>
    <dgm:pt modelId="{0CA1F1A6-D556-4B0F-AC2F-5C896CAB391F}" type="pres">
      <dgm:prSet presAssocID="{07558929-E53F-464F-9BF0-130DBEC9748F}" presName="node" presStyleLbl="node1" presStyleIdx="1" presStyleCnt="4" custScaleX="145486" custScaleY="114712" custRadScaleRad="223000" custRadScaleInc="-68104">
        <dgm:presLayoutVars>
          <dgm:bulletEnabled val="1"/>
        </dgm:presLayoutVars>
      </dgm:prSet>
      <dgm:spPr/>
      <dgm:t>
        <a:bodyPr/>
        <a:lstStyle/>
        <a:p>
          <a:endParaRPr lang="ru-RU"/>
        </a:p>
      </dgm:t>
    </dgm:pt>
    <dgm:pt modelId="{5BF30D20-99A8-42F2-B863-A2AF67F9CE8E}" type="pres">
      <dgm:prSet presAssocID="{D3A0E691-74C4-4841-A8AF-BE75D304B368}" presName="Name9" presStyleLbl="parChTrans1D2" presStyleIdx="2" presStyleCnt="4"/>
      <dgm:spPr/>
      <dgm:t>
        <a:bodyPr/>
        <a:lstStyle/>
        <a:p>
          <a:endParaRPr lang="ru-RU"/>
        </a:p>
      </dgm:t>
    </dgm:pt>
    <dgm:pt modelId="{3CED1A69-4E59-4BFA-A68D-BE7EFC153604}" type="pres">
      <dgm:prSet presAssocID="{D3A0E691-74C4-4841-A8AF-BE75D304B368}" presName="connTx" presStyleLbl="parChTrans1D2" presStyleIdx="2" presStyleCnt="4"/>
      <dgm:spPr/>
      <dgm:t>
        <a:bodyPr/>
        <a:lstStyle/>
        <a:p>
          <a:endParaRPr lang="ru-RU"/>
        </a:p>
      </dgm:t>
    </dgm:pt>
    <dgm:pt modelId="{181CF865-1B4F-4B16-BE14-677C216D9DDF}" type="pres">
      <dgm:prSet presAssocID="{EB038216-019A-41EC-9810-ED5849DCB363}" presName="node" presStyleLbl="node1" presStyleIdx="2" presStyleCnt="4" custScaleX="154960" custScaleY="131052" custRadScaleRad="143924" custRadScaleInc="113100">
        <dgm:presLayoutVars>
          <dgm:bulletEnabled val="1"/>
        </dgm:presLayoutVars>
      </dgm:prSet>
      <dgm:spPr/>
      <dgm:t>
        <a:bodyPr/>
        <a:lstStyle/>
        <a:p>
          <a:endParaRPr lang="ru-RU"/>
        </a:p>
      </dgm:t>
    </dgm:pt>
    <dgm:pt modelId="{22688709-875E-425C-BF33-F48FDB9B0992}" type="pres">
      <dgm:prSet presAssocID="{56B776D7-84AD-4A32-96B5-CFBE8B13DB01}" presName="Name9" presStyleLbl="parChTrans1D2" presStyleIdx="3" presStyleCnt="4"/>
      <dgm:spPr/>
      <dgm:t>
        <a:bodyPr/>
        <a:lstStyle/>
        <a:p>
          <a:endParaRPr lang="ru-RU"/>
        </a:p>
      </dgm:t>
    </dgm:pt>
    <dgm:pt modelId="{1F80634D-C6F7-47BB-9395-0F610D2359A4}" type="pres">
      <dgm:prSet presAssocID="{56B776D7-84AD-4A32-96B5-CFBE8B13DB01}" presName="connTx" presStyleLbl="parChTrans1D2" presStyleIdx="3" presStyleCnt="4"/>
      <dgm:spPr/>
      <dgm:t>
        <a:bodyPr/>
        <a:lstStyle/>
        <a:p>
          <a:endParaRPr lang="ru-RU"/>
        </a:p>
      </dgm:t>
    </dgm:pt>
    <dgm:pt modelId="{6DBD3059-FEBC-4B4F-80BA-AE506D2960C3}" type="pres">
      <dgm:prSet presAssocID="{32063C96-C0B3-43ED-9FA6-D4C8E7D545A8}" presName="node" presStyleLbl="node1" presStyleIdx="3" presStyleCnt="4" custScaleX="147558" custScaleY="146580" custRadScaleRad="126163" custRadScaleInc="35232">
        <dgm:presLayoutVars>
          <dgm:bulletEnabled val="1"/>
        </dgm:presLayoutVars>
      </dgm:prSet>
      <dgm:spPr/>
      <dgm:t>
        <a:bodyPr/>
        <a:lstStyle/>
        <a:p>
          <a:endParaRPr lang="ru-RU"/>
        </a:p>
      </dgm:t>
    </dgm:pt>
  </dgm:ptLst>
  <dgm:cxnLst>
    <dgm:cxn modelId="{EFD34B9C-4FBD-47BA-A726-8CD3DAAE93D9}" srcId="{12BED030-2E21-4552-8D44-118F045EAE4B}" destId="{913006BC-557F-4D03-9E2A-484528E4DA91}" srcOrd="0" destOrd="0" parTransId="{CA088EA6-9358-42C1-B69A-D295E2A1C2CA}" sibTransId="{7E2BB4B7-B680-47CD-BC6E-664A0BF4FA3F}"/>
    <dgm:cxn modelId="{4077BCF3-A5EA-4C0C-95BC-392DE8F7E60E}" srcId="{12BED030-2E21-4552-8D44-118F045EAE4B}" destId="{EB038216-019A-41EC-9810-ED5849DCB363}" srcOrd="2" destOrd="0" parTransId="{D3A0E691-74C4-4841-A8AF-BE75D304B368}" sibTransId="{E19A7533-A3B8-4FA1-AE14-00D5F067904D}"/>
    <dgm:cxn modelId="{D0B1ED89-B5D3-4076-A64C-7197DF47BA15}" srcId="{12BED030-2E21-4552-8D44-118F045EAE4B}" destId="{32063C96-C0B3-43ED-9FA6-D4C8E7D545A8}" srcOrd="3" destOrd="0" parTransId="{56B776D7-84AD-4A32-96B5-CFBE8B13DB01}" sibTransId="{BC8AF17C-6DB1-474D-A979-370D10509DCC}"/>
    <dgm:cxn modelId="{4132DE6D-B57E-414D-BC33-D0614C8843D0}" type="presOf" srcId="{D3A0E691-74C4-4841-A8AF-BE75D304B368}" destId="{3CED1A69-4E59-4BFA-A68D-BE7EFC153604}" srcOrd="1" destOrd="0" presId="urn:microsoft.com/office/officeart/2005/8/layout/radial1"/>
    <dgm:cxn modelId="{D4A92A7F-11B7-4E8B-9759-4E5C54C26DA5}" type="presOf" srcId="{D3A0E691-74C4-4841-A8AF-BE75D304B368}" destId="{5BF30D20-99A8-42F2-B863-A2AF67F9CE8E}" srcOrd="0" destOrd="0" presId="urn:microsoft.com/office/officeart/2005/8/layout/radial1"/>
    <dgm:cxn modelId="{C0B40438-4478-40F8-A449-5E4BBE4D40B3}" type="presOf" srcId="{CA088EA6-9358-42C1-B69A-D295E2A1C2CA}" destId="{193688D8-11EE-4E14-AFFB-DB7CF32C2B9E}" srcOrd="1" destOrd="0" presId="urn:microsoft.com/office/officeart/2005/8/layout/radial1"/>
    <dgm:cxn modelId="{FA2DE9FE-0B6B-47DD-95BB-BF7527F19AC4}" type="presOf" srcId="{4A3E16E1-9B5F-4770-BEA3-9C0F8280BC3B}" destId="{5A92073B-4EC5-4963-AA00-73DD6115A738}" srcOrd="1" destOrd="0" presId="urn:microsoft.com/office/officeart/2005/8/layout/radial1"/>
    <dgm:cxn modelId="{0E237EC5-225C-4424-90D8-E0FA02AEB816}" type="presOf" srcId="{EB038216-019A-41EC-9810-ED5849DCB363}" destId="{181CF865-1B4F-4B16-BE14-677C216D9DDF}" srcOrd="0" destOrd="0" presId="urn:microsoft.com/office/officeart/2005/8/layout/radial1"/>
    <dgm:cxn modelId="{5F7D7A6E-E981-4CFE-A804-66C1B24D7CD3}" type="presOf" srcId="{913006BC-557F-4D03-9E2A-484528E4DA91}" destId="{B65E5772-F24E-4838-AD65-CDEC1356391E}" srcOrd="0" destOrd="0" presId="urn:microsoft.com/office/officeart/2005/8/layout/radial1"/>
    <dgm:cxn modelId="{B318E2C9-D0F5-466F-ADCD-68DDABBB1268}" srcId="{12BED030-2E21-4552-8D44-118F045EAE4B}" destId="{07558929-E53F-464F-9BF0-130DBEC9748F}" srcOrd="1" destOrd="0" parTransId="{4A3E16E1-9B5F-4770-BEA3-9C0F8280BC3B}" sibTransId="{697F2BB2-3060-4A84-A5B2-8BE9CFAFE5C3}"/>
    <dgm:cxn modelId="{32823129-BC35-445B-B0CC-7C1C460F0207}" srcId="{435D6973-91CF-46D0-8D8C-40FBF9556CDD}" destId="{12BED030-2E21-4552-8D44-118F045EAE4B}" srcOrd="0" destOrd="0" parTransId="{58FD572A-700C-4898-A38B-4A8BF6C8504E}" sibTransId="{08651726-7253-4B76-9B65-A10A7F27ECDB}"/>
    <dgm:cxn modelId="{56D753DC-ABFC-4A69-AAEE-D9ABF08541E7}" type="presOf" srcId="{CA088EA6-9358-42C1-B69A-D295E2A1C2CA}" destId="{0E2250D6-3AE6-4F90-8A8C-F9F0D814DC16}" srcOrd="0" destOrd="0" presId="urn:microsoft.com/office/officeart/2005/8/layout/radial1"/>
    <dgm:cxn modelId="{FD434877-5080-4AE2-B880-53F6C98B0060}" type="presOf" srcId="{435D6973-91CF-46D0-8D8C-40FBF9556CDD}" destId="{B4F5EB16-1C3F-412D-8635-FEE0A95F9DE2}" srcOrd="0" destOrd="0" presId="urn:microsoft.com/office/officeart/2005/8/layout/radial1"/>
    <dgm:cxn modelId="{3B63EA30-6D35-42CE-B091-53D240EFAC3E}" type="presOf" srcId="{07558929-E53F-464F-9BF0-130DBEC9748F}" destId="{0CA1F1A6-D556-4B0F-AC2F-5C896CAB391F}" srcOrd="0" destOrd="0" presId="urn:microsoft.com/office/officeart/2005/8/layout/radial1"/>
    <dgm:cxn modelId="{38B4BBB0-4A77-4A67-9B49-EE34CBDBB286}" type="presOf" srcId="{56B776D7-84AD-4A32-96B5-CFBE8B13DB01}" destId="{22688709-875E-425C-BF33-F48FDB9B0992}" srcOrd="0" destOrd="0" presId="urn:microsoft.com/office/officeart/2005/8/layout/radial1"/>
    <dgm:cxn modelId="{ED8E1482-06B3-4D88-860E-0D4C0EBC73A9}" type="presOf" srcId="{12BED030-2E21-4552-8D44-118F045EAE4B}" destId="{7A3ACF87-7E71-4429-ABF4-4686DF1D04F1}" srcOrd="0" destOrd="0" presId="urn:microsoft.com/office/officeart/2005/8/layout/radial1"/>
    <dgm:cxn modelId="{7FC5CDEF-D48E-4118-B42D-265BC24C4E01}" type="presOf" srcId="{56B776D7-84AD-4A32-96B5-CFBE8B13DB01}" destId="{1F80634D-C6F7-47BB-9395-0F610D2359A4}" srcOrd="1" destOrd="0" presId="urn:microsoft.com/office/officeart/2005/8/layout/radial1"/>
    <dgm:cxn modelId="{20F7DD56-EB7C-4E7D-A1EC-DA86B9AB48CD}" type="presOf" srcId="{32063C96-C0B3-43ED-9FA6-D4C8E7D545A8}" destId="{6DBD3059-FEBC-4B4F-80BA-AE506D2960C3}" srcOrd="0" destOrd="0" presId="urn:microsoft.com/office/officeart/2005/8/layout/radial1"/>
    <dgm:cxn modelId="{80889CD7-3671-40F3-9A22-7CF68F0EEE6B}" type="presOf" srcId="{4A3E16E1-9B5F-4770-BEA3-9C0F8280BC3B}" destId="{3B62B0C4-04B1-4293-9D8C-8678FC681566}" srcOrd="0" destOrd="0" presId="urn:microsoft.com/office/officeart/2005/8/layout/radial1"/>
    <dgm:cxn modelId="{AAE1F940-D441-4D24-8A92-282E00A7DB5A}" type="presParOf" srcId="{B4F5EB16-1C3F-412D-8635-FEE0A95F9DE2}" destId="{7A3ACF87-7E71-4429-ABF4-4686DF1D04F1}" srcOrd="0" destOrd="0" presId="urn:microsoft.com/office/officeart/2005/8/layout/radial1"/>
    <dgm:cxn modelId="{82A7F00E-5622-4E64-AB63-73F56B68D6A0}" type="presParOf" srcId="{B4F5EB16-1C3F-412D-8635-FEE0A95F9DE2}" destId="{0E2250D6-3AE6-4F90-8A8C-F9F0D814DC16}" srcOrd="1" destOrd="0" presId="urn:microsoft.com/office/officeart/2005/8/layout/radial1"/>
    <dgm:cxn modelId="{5A274F7D-37EA-4891-9B31-5408506075E3}" type="presParOf" srcId="{0E2250D6-3AE6-4F90-8A8C-F9F0D814DC16}" destId="{193688D8-11EE-4E14-AFFB-DB7CF32C2B9E}" srcOrd="0" destOrd="0" presId="urn:microsoft.com/office/officeart/2005/8/layout/radial1"/>
    <dgm:cxn modelId="{D2E55C9C-8BDB-4C11-BB68-DCA7ED0C57AB}" type="presParOf" srcId="{B4F5EB16-1C3F-412D-8635-FEE0A95F9DE2}" destId="{B65E5772-F24E-4838-AD65-CDEC1356391E}" srcOrd="2" destOrd="0" presId="urn:microsoft.com/office/officeart/2005/8/layout/radial1"/>
    <dgm:cxn modelId="{5272694B-1897-4F82-9264-16CA5069B75E}" type="presParOf" srcId="{B4F5EB16-1C3F-412D-8635-FEE0A95F9DE2}" destId="{3B62B0C4-04B1-4293-9D8C-8678FC681566}" srcOrd="3" destOrd="0" presId="urn:microsoft.com/office/officeart/2005/8/layout/radial1"/>
    <dgm:cxn modelId="{DC94BF2F-D513-405D-B62E-0F42F20375C5}" type="presParOf" srcId="{3B62B0C4-04B1-4293-9D8C-8678FC681566}" destId="{5A92073B-4EC5-4963-AA00-73DD6115A738}" srcOrd="0" destOrd="0" presId="urn:microsoft.com/office/officeart/2005/8/layout/radial1"/>
    <dgm:cxn modelId="{0DD925E5-EEEA-46E4-9E3E-8D3181980B2B}" type="presParOf" srcId="{B4F5EB16-1C3F-412D-8635-FEE0A95F9DE2}" destId="{0CA1F1A6-D556-4B0F-AC2F-5C896CAB391F}" srcOrd="4" destOrd="0" presId="urn:microsoft.com/office/officeart/2005/8/layout/radial1"/>
    <dgm:cxn modelId="{04E48F4A-A5CD-40DB-94C3-63AF9E83012B}" type="presParOf" srcId="{B4F5EB16-1C3F-412D-8635-FEE0A95F9DE2}" destId="{5BF30D20-99A8-42F2-B863-A2AF67F9CE8E}" srcOrd="5" destOrd="0" presId="urn:microsoft.com/office/officeart/2005/8/layout/radial1"/>
    <dgm:cxn modelId="{89A2D604-BF45-4775-8024-66F9782B8B14}" type="presParOf" srcId="{5BF30D20-99A8-42F2-B863-A2AF67F9CE8E}" destId="{3CED1A69-4E59-4BFA-A68D-BE7EFC153604}" srcOrd="0" destOrd="0" presId="urn:microsoft.com/office/officeart/2005/8/layout/radial1"/>
    <dgm:cxn modelId="{62F893C8-1CFA-4B98-9A9F-255A61A7978C}" type="presParOf" srcId="{B4F5EB16-1C3F-412D-8635-FEE0A95F9DE2}" destId="{181CF865-1B4F-4B16-BE14-677C216D9DDF}" srcOrd="6" destOrd="0" presId="urn:microsoft.com/office/officeart/2005/8/layout/radial1"/>
    <dgm:cxn modelId="{D331789B-E54B-4C4A-B638-10BA4633D9AE}" type="presParOf" srcId="{B4F5EB16-1C3F-412D-8635-FEE0A95F9DE2}" destId="{22688709-875E-425C-BF33-F48FDB9B0992}" srcOrd="7" destOrd="0" presId="urn:microsoft.com/office/officeart/2005/8/layout/radial1"/>
    <dgm:cxn modelId="{D8B91E5A-E633-4C43-A857-8C67F3B0A447}" type="presParOf" srcId="{22688709-875E-425C-BF33-F48FDB9B0992}" destId="{1F80634D-C6F7-47BB-9395-0F610D2359A4}" srcOrd="0" destOrd="0" presId="urn:microsoft.com/office/officeart/2005/8/layout/radial1"/>
    <dgm:cxn modelId="{394649B8-7E73-4242-9682-BEA1D9754041}" type="presParOf" srcId="{B4F5EB16-1C3F-412D-8635-FEE0A95F9DE2}" destId="{6DBD3059-FEBC-4B4F-80BA-AE506D2960C3}" srcOrd="8" destOrd="0" presId="urn:microsoft.com/office/officeart/2005/8/layout/radia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7F1D6-77EF-4E20-9B9E-47B3ABA25BC4}" type="doc">
      <dgm:prSet loTypeId="urn:microsoft.com/office/officeart/2005/8/layout/pyramid2" loCatId="pyramid" qsTypeId="urn:microsoft.com/office/officeart/2005/8/quickstyle/simple1" qsCatId="simple" csTypeId="urn:microsoft.com/office/officeart/2005/8/colors/accent3_1" csCatId="accent3" phldr="1"/>
      <dgm:spPr/>
    </dgm:pt>
    <dgm:pt modelId="{4C2F12E2-2D98-493D-B464-21E9F5CA9149}">
      <dgm:prSet phldrT="[Текст]" custT="1"/>
      <dgm:spPr/>
      <dgm:t>
        <a:bodyPr/>
        <a:lstStyle/>
        <a:p>
          <a:r>
            <a:rPr lang="ru-RU" sz="1400" b="1" dirty="0" smtClean="0">
              <a:latin typeface="Georgia" pitchFamily="18" charset="0"/>
            </a:rPr>
            <a:t>Собственно интеграция</a:t>
          </a:r>
          <a:endParaRPr lang="ru-RU" sz="1400" b="1" dirty="0">
            <a:latin typeface="Georgia" pitchFamily="18" charset="0"/>
          </a:endParaRPr>
        </a:p>
      </dgm:t>
    </dgm:pt>
    <dgm:pt modelId="{47BF84B7-F216-48F1-9CDC-C0AD517FF09B}" type="parTrans" cxnId="{E803D7D6-7B33-4018-86B9-CC37B79FCF67}">
      <dgm:prSet/>
      <dgm:spPr/>
      <dgm:t>
        <a:bodyPr/>
        <a:lstStyle/>
        <a:p>
          <a:endParaRPr lang="ru-RU"/>
        </a:p>
      </dgm:t>
    </dgm:pt>
    <dgm:pt modelId="{5F441AA4-55E1-4FF4-B4FE-97F658F10952}" type="sibTrans" cxnId="{E803D7D6-7B33-4018-86B9-CC37B79FCF67}">
      <dgm:prSet/>
      <dgm:spPr/>
      <dgm:t>
        <a:bodyPr/>
        <a:lstStyle/>
        <a:p>
          <a:endParaRPr lang="ru-RU"/>
        </a:p>
      </dgm:t>
    </dgm:pt>
    <dgm:pt modelId="{90AD6925-7D9A-48CE-98D3-6C042345EC48}">
      <dgm:prSet phldrT="[Текст]" custT="1"/>
      <dgm:spPr/>
      <dgm:t>
        <a:bodyPr/>
        <a:lstStyle/>
        <a:p>
          <a:r>
            <a:rPr lang="ru-RU" sz="1200" b="1" dirty="0" smtClean="0">
              <a:latin typeface="Georgia" pitchFamily="18" charset="0"/>
            </a:rPr>
            <a:t>Этап межпредметных связей</a:t>
          </a:r>
          <a:endParaRPr lang="ru-RU" sz="1200" b="1" dirty="0">
            <a:latin typeface="Georgia" pitchFamily="18" charset="0"/>
          </a:endParaRPr>
        </a:p>
      </dgm:t>
    </dgm:pt>
    <dgm:pt modelId="{B63E7E97-22DE-43BD-B857-31C5AAF5FE7C}" type="parTrans" cxnId="{7C58E033-7CA0-4D09-A6CB-45DBC66E8FBE}">
      <dgm:prSet/>
      <dgm:spPr/>
      <dgm:t>
        <a:bodyPr/>
        <a:lstStyle/>
        <a:p>
          <a:endParaRPr lang="ru-RU"/>
        </a:p>
      </dgm:t>
    </dgm:pt>
    <dgm:pt modelId="{B04B8317-7ADA-470F-9D50-54679297B966}" type="sibTrans" cxnId="{7C58E033-7CA0-4D09-A6CB-45DBC66E8FBE}">
      <dgm:prSet/>
      <dgm:spPr/>
      <dgm:t>
        <a:bodyPr/>
        <a:lstStyle/>
        <a:p>
          <a:endParaRPr lang="ru-RU"/>
        </a:p>
      </dgm:t>
    </dgm:pt>
    <dgm:pt modelId="{DB091BC7-FB41-4905-846C-A097B3F42343}">
      <dgm:prSet phldrT="[Текст]" custT="1"/>
      <dgm:spPr/>
      <dgm:t>
        <a:bodyPr/>
        <a:lstStyle/>
        <a:p>
          <a:r>
            <a:rPr lang="ru-RU" sz="1400" b="1" dirty="0" smtClean="0">
              <a:latin typeface="Georgia" pitchFamily="18" charset="0"/>
            </a:rPr>
            <a:t>Комплексное обучение</a:t>
          </a:r>
          <a:endParaRPr lang="ru-RU" sz="1400" b="1" dirty="0">
            <a:latin typeface="Georgia" pitchFamily="18" charset="0"/>
          </a:endParaRPr>
        </a:p>
      </dgm:t>
    </dgm:pt>
    <dgm:pt modelId="{669285CC-62BA-4B73-BBC9-ACF8D1ABB3AD}" type="parTrans" cxnId="{872D055A-3692-46E7-A72C-00E92B775833}">
      <dgm:prSet/>
      <dgm:spPr/>
      <dgm:t>
        <a:bodyPr/>
        <a:lstStyle/>
        <a:p>
          <a:endParaRPr lang="ru-RU"/>
        </a:p>
      </dgm:t>
    </dgm:pt>
    <dgm:pt modelId="{CCD830C2-BF98-4185-9202-E755CBAD4928}" type="sibTrans" cxnId="{872D055A-3692-46E7-A72C-00E92B775833}">
      <dgm:prSet/>
      <dgm:spPr/>
      <dgm:t>
        <a:bodyPr/>
        <a:lstStyle/>
        <a:p>
          <a:endParaRPr lang="ru-RU"/>
        </a:p>
      </dgm:t>
    </dgm:pt>
    <dgm:pt modelId="{07ACABC0-F3A3-47BF-A4AC-44566F622AC9}">
      <dgm:prSet phldrT="[Текст]" custT="1"/>
      <dgm:spPr/>
      <dgm:t>
        <a:bodyPr/>
        <a:lstStyle/>
        <a:p>
          <a:r>
            <a:rPr lang="ru-RU" sz="1200" b="1" dirty="0" smtClean="0">
              <a:latin typeface="Georgia" pitchFamily="18" charset="0"/>
            </a:rPr>
            <a:t>Интегральное образовательное пространство</a:t>
          </a:r>
          <a:endParaRPr lang="ru-RU" sz="1200" b="1" dirty="0">
            <a:latin typeface="Georgia" pitchFamily="18" charset="0"/>
          </a:endParaRPr>
        </a:p>
      </dgm:t>
    </dgm:pt>
    <dgm:pt modelId="{0C0E6311-669D-4573-A204-262CF2B49FB2}" type="parTrans" cxnId="{49795F0A-1932-4FF3-81DD-5BC1621C0A02}">
      <dgm:prSet/>
      <dgm:spPr/>
      <dgm:t>
        <a:bodyPr/>
        <a:lstStyle/>
        <a:p>
          <a:endParaRPr lang="ru-RU"/>
        </a:p>
      </dgm:t>
    </dgm:pt>
    <dgm:pt modelId="{5B320340-1597-4136-96B6-F767AA837614}" type="sibTrans" cxnId="{49795F0A-1932-4FF3-81DD-5BC1621C0A02}">
      <dgm:prSet/>
      <dgm:spPr/>
      <dgm:t>
        <a:bodyPr/>
        <a:lstStyle/>
        <a:p>
          <a:endParaRPr lang="ru-RU"/>
        </a:p>
      </dgm:t>
    </dgm:pt>
    <dgm:pt modelId="{71E86202-9DEE-47B4-9B6E-3A1D8351B3B7}" type="pres">
      <dgm:prSet presAssocID="{5E97F1D6-77EF-4E20-9B9E-47B3ABA25BC4}" presName="compositeShape" presStyleCnt="0">
        <dgm:presLayoutVars>
          <dgm:dir/>
          <dgm:resizeHandles/>
        </dgm:presLayoutVars>
      </dgm:prSet>
      <dgm:spPr/>
    </dgm:pt>
    <dgm:pt modelId="{CB1DDF93-5DFF-4A5D-8D4D-DEC0956DB360}" type="pres">
      <dgm:prSet presAssocID="{5E97F1D6-77EF-4E20-9B9E-47B3ABA25BC4}" presName="pyramid" presStyleLbl="node1" presStyleIdx="0" presStyleCnt="1" custLinFactNeighborX="-9830" custLinFactNeighborY="-6659"/>
      <dgm:spPr/>
    </dgm:pt>
    <dgm:pt modelId="{9575A86C-A63B-4FBE-AF16-6327A8A782BD}" type="pres">
      <dgm:prSet presAssocID="{5E97F1D6-77EF-4E20-9B9E-47B3ABA25BC4}" presName="theList" presStyleCnt="0"/>
      <dgm:spPr/>
    </dgm:pt>
    <dgm:pt modelId="{FC045E8E-621E-4C72-9CB5-101BAA5C61EC}" type="pres">
      <dgm:prSet presAssocID="{07ACABC0-F3A3-47BF-A4AC-44566F622AC9}" presName="aNode" presStyleLbl="fgAcc1" presStyleIdx="0" presStyleCnt="4" custLinFactY="-13911" custLinFactNeighborX="260" custLinFactNeighborY="-100000">
        <dgm:presLayoutVars>
          <dgm:bulletEnabled val="1"/>
        </dgm:presLayoutVars>
      </dgm:prSet>
      <dgm:spPr/>
      <dgm:t>
        <a:bodyPr/>
        <a:lstStyle/>
        <a:p>
          <a:endParaRPr lang="ru-RU"/>
        </a:p>
      </dgm:t>
    </dgm:pt>
    <dgm:pt modelId="{9EA1ED65-87D5-4FC9-B821-10A980260B7C}" type="pres">
      <dgm:prSet presAssocID="{07ACABC0-F3A3-47BF-A4AC-44566F622AC9}" presName="aSpace" presStyleCnt="0"/>
      <dgm:spPr/>
    </dgm:pt>
    <dgm:pt modelId="{8739A9FA-5DA0-450F-B506-CD1BB034F043}" type="pres">
      <dgm:prSet presAssocID="{4C2F12E2-2D98-493D-B464-21E9F5CA9149}" presName="aNode" presStyleLbl="fgAcc1" presStyleIdx="1" presStyleCnt="4" custLinFactNeighborX="260" custLinFactNeighborY="5248">
        <dgm:presLayoutVars>
          <dgm:bulletEnabled val="1"/>
        </dgm:presLayoutVars>
      </dgm:prSet>
      <dgm:spPr/>
      <dgm:t>
        <a:bodyPr/>
        <a:lstStyle/>
        <a:p>
          <a:endParaRPr lang="ru-RU"/>
        </a:p>
      </dgm:t>
    </dgm:pt>
    <dgm:pt modelId="{1788C17B-4A45-48BA-9FB0-EC7352763DFF}" type="pres">
      <dgm:prSet presAssocID="{4C2F12E2-2D98-493D-B464-21E9F5CA9149}" presName="aSpace" presStyleCnt="0"/>
      <dgm:spPr/>
    </dgm:pt>
    <dgm:pt modelId="{3E77F213-0674-4257-AB8D-AC0E1D35F868}" type="pres">
      <dgm:prSet presAssocID="{90AD6925-7D9A-48CE-98D3-6C042345EC48}" presName="aNode" presStyleLbl="fgAcc1" presStyleIdx="2" presStyleCnt="4" custLinFactY="15223" custLinFactNeighborX="260" custLinFactNeighborY="100000">
        <dgm:presLayoutVars>
          <dgm:bulletEnabled val="1"/>
        </dgm:presLayoutVars>
      </dgm:prSet>
      <dgm:spPr/>
      <dgm:t>
        <a:bodyPr/>
        <a:lstStyle/>
        <a:p>
          <a:endParaRPr lang="ru-RU"/>
        </a:p>
      </dgm:t>
    </dgm:pt>
    <dgm:pt modelId="{D2A28EE7-7450-42B7-9607-319A47C29C4D}" type="pres">
      <dgm:prSet presAssocID="{90AD6925-7D9A-48CE-98D3-6C042345EC48}" presName="aSpace" presStyleCnt="0"/>
      <dgm:spPr/>
    </dgm:pt>
    <dgm:pt modelId="{AB39EC92-9F78-42A3-BFD7-21D977B4694A}" type="pres">
      <dgm:prSet presAssocID="{DB091BC7-FB41-4905-846C-A097B3F42343}" presName="aNode" presStyleLbl="fgAcc1" presStyleIdx="3" presStyleCnt="4" custLinFactY="42291" custLinFactNeighborX="260" custLinFactNeighborY="100000">
        <dgm:presLayoutVars>
          <dgm:bulletEnabled val="1"/>
        </dgm:presLayoutVars>
      </dgm:prSet>
      <dgm:spPr/>
      <dgm:t>
        <a:bodyPr/>
        <a:lstStyle/>
        <a:p>
          <a:endParaRPr lang="ru-RU"/>
        </a:p>
      </dgm:t>
    </dgm:pt>
    <dgm:pt modelId="{C81656EE-5757-4999-9E8D-80E84CDA0E27}" type="pres">
      <dgm:prSet presAssocID="{DB091BC7-FB41-4905-846C-A097B3F42343}" presName="aSpace" presStyleCnt="0"/>
      <dgm:spPr/>
    </dgm:pt>
  </dgm:ptLst>
  <dgm:cxnLst>
    <dgm:cxn modelId="{94A6551C-2355-4DBC-B11A-444C359983C1}" type="presOf" srcId="{5E97F1D6-77EF-4E20-9B9E-47B3ABA25BC4}" destId="{71E86202-9DEE-47B4-9B6E-3A1D8351B3B7}" srcOrd="0" destOrd="0" presId="urn:microsoft.com/office/officeart/2005/8/layout/pyramid2"/>
    <dgm:cxn modelId="{8216D660-E6F9-4BF7-8E66-53EF6E938192}" type="presOf" srcId="{4C2F12E2-2D98-493D-B464-21E9F5CA9149}" destId="{8739A9FA-5DA0-450F-B506-CD1BB034F043}" srcOrd="0" destOrd="0" presId="urn:microsoft.com/office/officeart/2005/8/layout/pyramid2"/>
    <dgm:cxn modelId="{7C58E033-7CA0-4D09-A6CB-45DBC66E8FBE}" srcId="{5E97F1D6-77EF-4E20-9B9E-47B3ABA25BC4}" destId="{90AD6925-7D9A-48CE-98D3-6C042345EC48}" srcOrd="2" destOrd="0" parTransId="{B63E7E97-22DE-43BD-B857-31C5AAF5FE7C}" sibTransId="{B04B8317-7ADA-470F-9D50-54679297B966}"/>
    <dgm:cxn modelId="{6614771F-C27C-4889-805B-B7D2D4049670}" type="presOf" srcId="{07ACABC0-F3A3-47BF-A4AC-44566F622AC9}" destId="{FC045E8E-621E-4C72-9CB5-101BAA5C61EC}" srcOrd="0" destOrd="0" presId="urn:microsoft.com/office/officeart/2005/8/layout/pyramid2"/>
    <dgm:cxn modelId="{2A973F16-D590-4D01-BF0D-088231ADED9D}" type="presOf" srcId="{DB091BC7-FB41-4905-846C-A097B3F42343}" destId="{AB39EC92-9F78-42A3-BFD7-21D977B4694A}" srcOrd="0" destOrd="0" presId="urn:microsoft.com/office/officeart/2005/8/layout/pyramid2"/>
    <dgm:cxn modelId="{872D055A-3692-46E7-A72C-00E92B775833}" srcId="{5E97F1D6-77EF-4E20-9B9E-47B3ABA25BC4}" destId="{DB091BC7-FB41-4905-846C-A097B3F42343}" srcOrd="3" destOrd="0" parTransId="{669285CC-62BA-4B73-BBC9-ACF8D1ABB3AD}" sibTransId="{CCD830C2-BF98-4185-9202-E755CBAD4928}"/>
    <dgm:cxn modelId="{C4631C4D-5C6B-4864-A9F2-009F682B0862}" type="presOf" srcId="{90AD6925-7D9A-48CE-98D3-6C042345EC48}" destId="{3E77F213-0674-4257-AB8D-AC0E1D35F868}" srcOrd="0" destOrd="0" presId="urn:microsoft.com/office/officeart/2005/8/layout/pyramid2"/>
    <dgm:cxn modelId="{E803D7D6-7B33-4018-86B9-CC37B79FCF67}" srcId="{5E97F1D6-77EF-4E20-9B9E-47B3ABA25BC4}" destId="{4C2F12E2-2D98-493D-B464-21E9F5CA9149}" srcOrd="1" destOrd="0" parTransId="{47BF84B7-F216-48F1-9CDC-C0AD517FF09B}" sibTransId="{5F441AA4-55E1-4FF4-B4FE-97F658F10952}"/>
    <dgm:cxn modelId="{49795F0A-1932-4FF3-81DD-5BC1621C0A02}" srcId="{5E97F1D6-77EF-4E20-9B9E-47B3ABA25BC4}" destId="{07ACABC0-F3A3-47BF-A4AC-44566F622AC9}" srcOrd="0" destOrd="0" parTransId="{0C0E6311-669D-4573-A204-262CF2B49FB2}" sibTransId="{5B320340-1597-4136-96B6-F767AA837614}"/>
    <dgm:cxn modelId="{2F26F134-85A9-4CAC-9F20-638961B5B20E}" type="presParOf" srcId="{71E86202-9DEE-47B4-9B6E-3A1D8351B3B7}" destId="{CB1DDF93-5DFF-4A5D-8D4D-DEC0956DB360}" srcOrd="0" destOrd="0" presId="urn:microsoft.com/office/officeart/2005/8/layout/pyramid2"/>
    <dgm:cxn modelId="{5C4DA89D-BAB0-42F8-A4B6-D61B38B29934}" type="presParOf" srcId="{71E86202-9DEE-47B4-9B6E-3A1D8351B3B7}" destId="{9575A86C-A63B-4FBE-AF16-6327A8A782BD}" srcOrd="1" destOrd="0" presId="urn:microsoft.com/office/officeart/2005/8/layout/pyramid2"/>
    <dgm:cxn modelId="{83F4FF4F-BD1C-4BDD-B8AA-729AB45D2A24}" type="presParOf" srcId="{9575A86C-A63B-4FBE-AF16-6327A8A782BD}" destId="{FC045E8E-621E-4C72-9CB5-101BAA5C61EC}" srcOrd="0" destOrd="0" presId="urn:microsoft.com/office/officeart/2005/8/layout/pyramid2"/>
    <dgm:cxn modelId="{DB13E640-D029-4E09-9486-7F957A5C15BE}" type="presParOf" srcId="{9575A86C-A63B-4FBE-AF16-6327A8A782BD}" destId="{9EA1ED65-87D5-4FC9-B821-10A980260B7C}" srcOrd="1" destOrd="0" presId="urn:microsoft.com/office/officeart/2005/8/layout/pyramid2"/>
    <dgm:cxn modelId="{669F33A1-8EBE-4F11-B65C-E0EB37BFB416}" type="presParOf" srcId="{9575A86C-A63B-4FBE-AF16-6327A8A782BD}" destId="{8739A9FA-5DA0-450F-B506-CD1BB034F043}" srcOrd="2" destOrd="0" presId="urn:microsoft.com/office/officeart/2005/8/layout/pyramid2"/>
    <dgm:cxn modelId="{7BAEC8FF-7018-4FFE-AAD1-C3FC4E442D4E}" type="presParOf" srcId="{9575A86C-A63B-4FBE-AF16-6327A8A782BD}" destId="{1788C17B-4A45-48BA-9FB0-EC7352763DFF}" srcOrd="3" destOrd="0" presId="urn:microsoft.com/office/officeart/2005/8/layout/pyramid2"/>
    <dgm:cxn modelId="{4F41559E-B77A-4351-AB92-CCD631751E3A}" type="presParOf" srcId="{9575A86C-A63B-4FBE-AF16-6327A8A782BD}" destId="{3E77F213-0674-4257-AB8D-AC0E1D35F868}" srcOrd="4" destOrd="0" presId="urn:microsoft.com/office/officeart/2005/8/layout/pyramid2"/>
    <dgm:cxn modelId="{81DD5E53-2765-43B6-B4DF-FA8E1990D01D}" type="presParOf" srcId="{9575A86C-A63B-4FBE-AF16-6327A8A782BD}" destId="{D2A28EE7-7450-42B7-9607-319A47C29C4D}" srcOrd="5" destOrd="0" presId="urn:microsoft.com/office/officeart/2005/8/layout/pyramid2"/>
    <dgm:cxn modelId="{44520EBF-8E69-481F-A475-F8A7F82887DE}" type="presParOf" srcId="{9575A86C-A63B-4FBE-AF16-6327A8A782BD}" destId="{AB39EC92-9F78-42A3-BFD7-21D977B4694A}" srcOrd="6" destOrd="0" presId="urn:microsoft.com/office/officeart/2005/8/layout/pyramid2"/>
    <dgm:cxn modelId="{61442703-3051-42B8-B3C5-A7B20C7BC210}" type="presParOf" srcId="{9575A86C-A63B-4FBE-AF16-6327A8A782BD}" destId="{C81656EE-5757-4999-9E8D-80E84CDA0E27}" srcOrd="7"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5D599-517C-4AE2-AFD9-EF6E2570AA77}" type="doc">
      <dgm:prSet loTypeId="urn:microsoft.com/office/officeart/2005/8/layout/radial5" loCatId="cycle" qsTypeId="urn:microsoft.com/office/officeart/2005/8/quickstyle/simple3" qsCatId="simple" csTypeId="urn:microsoft.com/office/officeart/2005/8/colors/colorful3" csCatId="colorful" phldr="1"/>
      <dgm:spPr/>
      <dgm:t>
        <a:bodyPr/>
        <a:lstStyle/>
        <a:p>
          <a:endParaRPr lang="ru-RU"/>
        </a:p>
      </dgm:t>
    </dgm:pt>
    <dgm:pt modelId="{790EC9E0-82B8-4D6C-8D73-D46C13B33EF7}">
      <dgm:prSet phldrT="[Текст]"/>
      <dgm:spPr/>
      <dgm:t>
        <a:bodyPr/>
        <a:lstStyle/>
        <a:p>
          <a:r>
            <a:rPr lang="ru-RU" dirty="0" smtClean="0"/>
            <a:t>ИКТ</a:t>
          </a:r>
          <a:endParaRPr lang="ru-RU" dirty="0"/>
        </a:p>
      </dgm:t>
    </dgm:pt>
    <dgm:pt modelId="{892E597E-AD26-4696-A383-04F4679017E5}" type="parTrans" cxnId="{B4CF9B35-4D99-4663-BC92-99A9DD116B3A}">
      <dgm:prSet/>
      <dgm:spPr/>
      <dgm:t>
        <a:bodyPr/>
        <a:lstStyle/>
        <a:p>
          <a:endParaRPr lang="ru-RU"/>
        </a:p>
      </dgm:t>
    </dgm:pt>
    <dgm:pt modelId="{B4AEDDFA-86C7-410D-818A-3F3DA3AFDA20}" type="sibTrans" cxnId="{B4CF9B35-4D99-4663-BC92-99A9DD116B3A}">
      <dgm:prSet/>
      <dgm:spPr/>
      <dgm:t>
        <a:bodyPr/>
        <a:lstStyle/>
        <a:p>
          <a:endParaRPr lang="ru-RU"/>
        </a:p>
      </dgm:t>
    </dgm:pt>
    <dgm:pt modelId="{75C59AD7-7AA2-4C96-B5E3-158FED97C1BD}">
      <dgm:prSet phldrT="[Текст]" custT="1"/>
      <dgm:spPr/>
      <dgm:t>
        <a:bodyPr/>
        <a:lstStyle/>
        <a:p>
          <a:r>
            <a:rPr lang="ru-RU" sz="1100" b="1" dirty="0" smtClean="0">
              <a:latin typeface="Georgia" pitchFamily="18" charset="0"/>
            </a:rPr>
            <a:t>Определение информации</a:t>
          </a:r>
          <a:endParaRPr lang="ru-RU" sz="1100" b="1" dirty="0">
            <a:latin typeface="Georgia" pitchFamily="18" charset="0"/>
          </a:endParaRPr>
        </a:p>
      </dgm:t>
    </dgm:pt>
    <dgm:pt modelId="{0C0B394D-A46E-4EEF-BF56-C8CA14C804AD}" type="parTrans" cxnId="{5755CB18-CE11-4125-81A8-B2834D5D34C4}">
      <dgm:prSet/>
      <dgm:spPr/>
      <dgm:t>
        <a:bodyPr/>
        <a:lstStyle/>
        <a:p>
          <a:endParaRPr lang="ru-RU"/>
        </a:p>
      </dgm:t>
    </dgm:pt>
    <dgm:pt modelId="{6469F53C-AA4E-470D-9578-7B5803E1E23F}" type="sibTrans" cxnId="{5755CB18-CE11-4125-81A8-B2834D5D34C4}">
      <dgm:prSet/>
      <dgm:spPr/>
      <dgm:t>
        <a:bodyPr/>
        <a:lstStyle/>
        <a:p>
          <a:endParaRPr lang="ru-RU"/>
        </a:p>
      </dgm:t>
    </dgm:pt>
    <dgm:pt modelId="{20F90A31-9AE8-404F-8587-338C7F71CDD1}">
      <dgm:prSet phldrT="[Текст]" custT="1"/>
      <dgm:spPr/>
      <dgm:t>
        <a:bodyPr/>
        <a:lstStyle/>
        <a:p>
          <a:r>
            <a:rPr lang="ru-RU" sz="1100" b="1" dirty="0" smtClean="0">
              <a:latin typeface="Georgia" pitchFamily="18" charset="0"/>
            </a:rPr>
            <a:t>Доступ к информации </a:t>
          </a:r>
          <a:endParaRPr lang="ru-RU" sz="1100" b="1" dirty="0">
            <a:latin typeface="Georgia" pitchFamily="18" charset="0"/>
          </a:endParaRPr>
        </a:p>
      </dgm:t>
    </dgm:pt>
    <dgm:pt modelId="{A1E397B4-B598-4770-8F43-3D0B3AB7F816}" type="parTrans" cxnId="{AD7FA90C-BDE0-4B51-9BE1-EFB58CADE7DD}">
      <dgm:prSet/>
      <dgm:spPr/>
      <dgm:t>
        <a:bodyPr/>
        <a:lstStyle/>
        <a:p>
          <a:endParaRPr lang="ru-RU"/>
        </a:p>
      </dgm:t>
    </dgm:pt>
    <dgm:pt modelId="{99F8914E-1C8A-48AE-8C69-B4B42EBCCF21}" type="sibTrans" cxnId="{AD7FA90C-BDE0-4B51-9BE1-EFB58CADE7DD}">
      <dgm:prSet/>
      <dgm:spPr/>
      <dgm:t>
        <a:bodyPr/>
        <a:lstStyle/>
        <a:p>
          <a:endParaRPr lang="ru-RU"/>
        </a:p>
      </dgm:t>
    </dgm:pt>
    <dgm:pt modelId="{A3C4259E-8DA3-47F0-A548-DDB960C98D2F}">
      <dgm:prSet phldrT="[Текст]" custT="1"/>
      <dgm:spPr/>
      <dgm:t>
        <a:bodyPr/>
        <a:lstStyle/>
        <a:p>
          <a:r>
            <a:rPr lang="ru-RU" sz="1100" b="1" dirty="0" smtClean="0">
              <a:latin typeface="Georgia" pitchFamily="18" charset="0"/>
            </a:rPr>
            <a:t>Управление информацией</a:t>
          </a:r>
          <a:endParaRPr lang="ru-RU" sz="1100" b="1" dirty="0">
            <a:latin typeface="Georgia" pitchFamily="18" charset="0"/>
          </a:endParaRPr>
        </a:p>
      </dgm:t>
    </dgm:pt>
    <dgm:pt modelId="{28B3530F-531E-4232-A686-04A58464ED19}" type="parTrans" cxnId="{DC08B94A-7FFF-4F31-8B97-28C7E5F0562B}">
      <dgm:prSet/>
      <dgm:spPr/>
      <dgm:t>
        <a:bodyPr/>
        <a:lstStyle/>
        <a:p>
          <a:endParaRPr lang="ru-RU"/>
        </a:p>
      </dgm:t>
    </dgm:pt>
    <dgm:pt modelId="{BB8C8B2E-339D-473F-8226-B45F87D02178}" type="sibTrans" cxnId="{DC08B94A-7FFF-4F31-8B97-28C7E5F0562B}">
      <dgm:prSet/>
      <dgm:spPr/>
      <dgm:t>
        <a:bodyPr/>
        <a:lstStyle/>
        <a:p>
          <a:endParaRPr lang="ru-RU"/>
        </a:p>
      </dgm:t>
    </dgm:pt>
    <dgm:pt modelId="{8AB22A3B-5FA1-44CE-9F09-904581D92510}">
      <dgm:prSet phldrT="[Текст]" custT="1"/>
      <dgm:spPr/>
      <dgm:t>
        <a:bodyPr/>
        <a:lstStyle/>
        <a:p>
          <a:r>
            <a:rPr lang="ru-RU" sz="1100" b="1" dirty="0" smtClean="0">
              <a:latin typeface="Georgia" pitchFamily="18" charset="0"/>
            </a:rPr>
            <a:t>Оценивание информации</a:t>
          </a:r>
          <a:endParaRPr lang="ru-RU" sz="1100" b="1" dirty="0">
            <a:latin typeface="Georgia" pitchFamily="18" charset="0"/>
          </a:endParaRPr>
        </a:p>
      </dgm:t>
    </dgm:pt>
    <dgm:pt modelId="{35E2972E-7F9D-4C6A-AC4B-74229FB9AEFF}" type="parTrans" cxnId="{785F35EE-973C-4F28-8D25-CE00724DC036}">
      <dgm:prSet/>
      <dgm:spPr/>
      <dgm:t>
        <a:bodyPr/>
        <a:lstStyle/>
        <a:p>
          <a:endParaRPr lang="ru-RU"/>
        </a:p>
      </dgm:t>
    </dgm:pt>
    <dgm:pt modelId="{EBEBCB29-BECD-4668-B255-2746F937006E}" type="sibTrans" cxnId="{785F35EE-973C-4F28-8D25-CE00724DC036}">
      <dgm:prSet/>
      <dgm:spPr/>
      <dgm:t>
        <a:bodyPr/>
        <a:lstStyle/>
        <a:p>
          <a:endParaRPr lang="ru-RU"/>
        </a:p>
      </dgm:t>
    </dgm:pt>
    <dgm:pt modelId="{E9E83F93-F70F-4223-AD41-7625E722B566}">
      <dgm:prSet phldrT="[Текст]" custT="1"/>
      <dgm:spPr/>
      <dgm:t>
        <a:bodyPr/>
        <a:lstStyle/>
        <a:p>
          <a:r>
            <a:rPr lang="ru-RU" sz="1100" b="1" dirty="0" smtClean="0">
              <a:latin typeface="Georgia" pitchFamily="18" charset="0"/>
            </a:rPr>
            <a:t>Создание информации</a:t>
          </a:r>
          <a:endParaRPr lang="ru-RU" sz="1100" b="1" dirty="0">
            <a:latin typeface="Georgia" pitchFamily="18" charset="0"/>
          </a:endParaRPr>
        </a:p>
      </dgm:t>
    </dgm:pt>
    <dgm:pt modelId="{28E0EE9D-E8F4-48D3-B8B8-F23B70144451}" type="parTrans" cxnId="{1A69FC8E-611C-4C65-92D3-5A4A544B3876}">
      <dgm:prSet/>
      <dgm:spPr/>
      <dgm:t>
        <a:bodyPr/>
        <a:lstStyle/>
        <a:p>
          <a:endParaRPr lang="ru-RU"/>
        </a:p>
      </dgm:t>
    </dgm:pt>
    <dgm:pt modelId="{2D505192-4368-44AB-8FFB-9B96AB473A9C}" type="sibTrans" cxnId="{1A69FC8E-611C-4C65-92D3-5A4A544B3876}">
      <dgm:prSet/>
      <dgm:spPr/>
      <dgm:t>
        <a:bodyPr/>
        <a:lstStyle/>
        <a:p>
          <a:endParaRPr lang="ru-RU"/>
        </a:p>
      </dgm:t>
    </dgm:pt>
    <dgm:pt modelId="{5DB31928-7B5F-4F52-89DE-6E181A943191}">
      <dgm:prSet phldrT="[Текст]" custT="1"/>
      <dgm:spPr/>
      <dgm:t>
        <a:bodyPr/>
        <a:lstStyle/>
        <a:p>
          <a:r>
            <a:rPr lang="ru-RU" sz="1100" b="1" dirty="0" smtClean="0"/>
            <a:t>Передача информации</a:t>
          </a:r>
          <a:endParaRPr lang="ru-RU" sz="1100" b="1" dirty="0"/>
        </a:p>
      </dgm:t>
    </dgm:pt>
    <dgm:pt modelId="{75D8265A-9AAA-426A-AA3B-F09446AE0615}" type="parTrans" cxnId="{B66EBE1A-B181-4885-AB7D-BCA7EAD25DA6}">
      <dgm:prSet/>
      <dgm:spPr/>
      <dgm:t>
        <a:bodyPr/>
        <a:lstStyle/>
        <a:p>
          <a:endParaRPr lang="ru-RU"/>
        </a:p>
      </dgm:t>
    </dgm:pt>
    <dgm:pt modelId="{228A5838-2C0F-4CFF-9E61-4714740DEBAC}" type="sibTrans" cxnId="{B66EBE1A-B181-4885-AB7D-BCA7EAD25DA6}">
      <dgm:prSet/>
      <dgm:spPr/>
      <dgm:t>
        <a:bodyPr/>
        <a:lstStyle/>
        <a:p>
          <a:endParaRPr lang="ru-RU"/>
        </a:p>
      </dgm:t>
    </dgm:pt>
    <dgm:pt modelId="{E69C14B6-EECA-4FFF-A333-E179A539F34F}" type="pres">
      <dgm:prSet presAssocID="{6935D599-517C-4AE2-AFD9-EF6E2570AA77}" presName="Name0" presStyleCnt="0">
        <dgm:presLayoutVars>
          <dgm:chMax val="1"/>
          <dgm:dir/>
          <dgm:animLvl val="ctr"/>
          <dgm:resizeHandles val="exact"/>
        </dgm:presLayoutVars>
      </dgm:prSet>
      <dgm:spPr/>
      <dgm:t>
        <a:bodyPr/>
        <a:lstStyle/>
        <a:p>
          <a:endParaRPr lang="ru-RU"/>
        </a:p>
      </dgm:t>
    </dgm:pt>
    <dgm:pt modelId="{7EDC61A3-CBE5-4338-AE4B-83274313DFB5}" type="pres">
      <dgm:prSet presAssocID="{790EC9E0-82B8-4D6C-8D73-D46C13B33EF7}" presName="centerShape" presStyleLbl="node0" presStyleIdx="0" presStyleCnt="1"/>
      <dgm:spPr/>
      <dgm:t>
        <a:bodyPr/>
        <a:lstStyle/>
        <a:p>
          <a:endParaRPr lang="ru-RU"/>
        </a:p>
      </dgm:t>
    </dgm:pt>
    <dgm:pt modelId="{DA14C221-BB0D-4CF6-90E4-62A3DCB77638}" type="pres">
      <dgm:prSet presAssocID="{0C0B394D-A46E-4EEF-BF56-C8CA14C804AD}" presName="parTrans" presStyleLbl="sibTrans2D1" presStyleIdx="0" presStyleCnt="6"/>
      <dgm:spPr/>
      <dgm:t>
        <a:bodyPr/>
        <a:lstStyle/>
        <a:p>
          <a:endParaRPr lang="ru-RU"/>
        </a:p>
      </dgm:t>
    </dgm:pt>
    <dgm:pt modelId="{788AB5A4-1FE2-484E-86E6-B4518EF7645B}" type="pres">
      <dgm:prSet presAssocID="{0C0B394D-A46E-4EEF-BF56-C8CA14C804AD}" presName="connectorText" presStyleLbl="sibTrans2D1" presStyleIdx="0" presStyleCnt="6"/>
      <dgm:spPr/>
      <dgm:t>
        <a:bodyPr/>
        <a:lstStyle/>
        <a:p>
          <a:endParaRPr lang="ru-RU"/>
        </a:p>
      </dgm:t>
    </dgm:pt>
    <dgm:pt modelId="{8277407B-BE9B-4C9B-900E-6C4564BF91A4}" type="pres">
      <dgm:prSet presAssocID="{75C59AD7-7AA2-4C96-B5E3-158FED97C1BD}" presName="node" presStyleLbl="node1" presStyleIdx="0" presStyleCnt="6" custScaleX="159099">
        <dgm:presLayoutVars>
          <dgm:bulletEnabled val="1"/>
        </dgm:presLayoutVars>
      </dgm:prSet>
      <dgm:spPr/>
      <dgm:t>
        <a:bodyPr/>
        <a:lstStyle/>
        <a:p>
          <a:endParaRPr lang="ru-RU"/>
        </a:p>
      </dgm:t>
    </dgm:pt>
    <dgm:pt modelId="{AA486409-8382-485C-82C0-CCC6A642BD38}" type="pres">
      <dgm:prSet presAssocID="{A1E397B4-B598-4770-8F43-3D0B3AB7F816}" presName="parTrans" presStyleLbl="sibTrans2D1" presStyleIdx="1" presStyleCnt="6"/>
      <dgm:spPr/>
      <dgm:t>
        <a:bodyPr/>
        <a:lstStyle/>
        <a:p>
          <a:endParaRPr lang="ru-RU"/>
        </a:p>
      </dgm:t>
    </dgm:pt>
    <dgm:pt modelId="{F0EBDE1C-AEE2-4133-88A4-9C96A71199B0}" type="pres">
      <dgm:prSet presAssocID="{A1E397B4-B598-4770-8F43-3D0B3AB7F816}" presName="connectorText" presStyleLbl="sibTrans2D1" presStyleIdx="1" presStyleCnt="6"/>
      <dgm:spPr/>
      <dgm:t>
        <a:bodyPr/>
        <a:lstStyle/>
        <a:p>
          <a:endParaRPr lang="ru-RU"/>
        </a:p>
      </dgm:t>
    </dgm:pt>
    <dgm:pt modelId="{F264667C-C31B-4E2C-9D3F-64AA28B59861}" type="pres">
      <dgm:prSet presAssocID="{20F90A31-9AE8-404F-8587-338C7F71CDD1}" presName="node" presStyleLbl="node1" presStyleIdx="1" presStyleCnt="6" custScaleX="155178">
        <dgm:presLayoutVars>
          <dgm:bulletEnabled val="1"/>
        </dgm:presLayoutVars>
      </dgm:prSet>
      <dgm:spPr/>
      <dgm:t>
        <a:bodyPr/>
        <a:lstStyle/>
        <a:p>
          <a:endParaRPr lang="ru-RU"/>
        </a:p>
      </dgm:t>
    </dgm:pt>
    <dgm:pt modelId="{422881ED-E58D-4BA8-AF2E-FCAFCEDC5239}" type="pres">
      <dgm:prSet presAssocID="{28B3530F-531E-4232-A686-04A58464ED19}" presName="parTrans" presStyleLbl="sibTrans2D1" presStyleIdx="2" presStyleCnt="6"/>
      <dgm:spPr/>
      <dgm:t>
        <a:bodyPr/>
        <a:lstStyle/>
        <a:p>
          <a:endParaRPr lang="ru-RU"/>
        </a:p>
      </dgm:t>
    </dgm:pt>
    <dgm:pt modelId="{EE475603-C130-411A-99DF-1358B696F3EE}" type="pres">
      <dgm:prSet presAssocID="{28B3530F-531E-4232-A686-04A58464ED19}" presName="connectorText" presStyleLbl="sibTrans2D1" presStyleIdx="2" presStyleCnt="6"/>
      <dgm:spPr/>
      <dgm:t>
        <a:bodyPr/>
        <a:lstStyle/>
        <a:p>
          <a:endParaRPr lang="ru-RU"/>
        </a:p>
      </dgm:t>
    </dgm:pt>
    <dgm:pt modelId="{912374FD-A1D3-4388-A3D0-3A00ACE1DD75}" type="pres">
      <dgm:prSet presAssocID="{A3C4259E-8DA3-47F0-A548-DDB960C98D2F}" presName="node" presStyleLbl="node1" presStyleIdx="2" presStyleCnt="6" custScaleX="182190">
        <dgm:presLayoutVars>
          <dgm:bulletEnabled val="1"/>
        </dgm:presLayoutVars>
      </dgm:prSet>
      <dgm:spPr/>
      <dgm:t>
        <a:bodyPr/>
        <a:lstStyle/>
        <a:p>
          <a:endParaRPr lang="ru-RU"/>
        </a:p>
      </dgm:t>
    </dgm:pt>
    <dgm:pt modelId="{E5C121B0-6BC4-4F4D-9BA9-0C4286755179}" type="pres">
      <dgm:prSet presAssocID="{35E2972E-7F9D-4C6A-AC4B-74229FB9AEFF}" presName="parTrans" presStyleLbl="sibTrans2D1" presStyleIdx="3" presStyleCnt="6"/>
      <dgm:spPr/>
      <dgm:t>
        <a:bodyPr/>
        <a:lstStyle/>
        <a:p>
          <a:endParaRPr lang="ru-RU"/>
        </a:p>
      </dgm:t>
    </dgm:pt>
    <dgm:pt modelId="{74D22E1B-5BAA-4749-90EE-AA5BFA4B792B}" type="pres">
      <dgm:prSet presAssocID="{35E2972E-7F9D-4C6A-AC4B-74229FB9AEFF}" presName="connectorText" presStyleLbl="sibTrans2D1" presStyleIdx="3" presStyleCnt="6"/>
      <dgm:spPr/>
      <dgm:t>
        <a:bodyPr/>
        <a:lstStyle/>
        <a:p>
          <a:endParaRPr lang="ru-RU"/>
        </a:p>
      </dgm:t>
    </dgm:pt>
    <dgm:pt modelId="{0D480118-6D42-4BFA-AD6F-F0C09AC93AA0}" type="pres">
      <dgm:prSet presAssocID="{8AB22A3B-5FA1-44CE-9F09-904581D92510}" presName="node" presStyleLbl="node1" presStyleIdx="3" presStyleCnt="6" custScaleX="151159">
        <dgm:presLayoutVars>
          <dgm:bulletEnabled val="1"/>
        </dgm:presLayoutVars>
      </dgm:prSet>
      <dgm:spPr/>
      <dgm:t>
        <a:bodyPr/>
        <a:lstStyle/>
        <a:p>
          <a:endParaRPr lang="ru-RU"/>
        </a:p>
      </dgm:t>
    </dgm:pt>
    <dgm:pt modelId="{BCB172CB-359F-40FC-AFA7-5F9F6A2D406D}" type="pres">
      <dgm:prSet presAssocID="{28E0EE9D-E8F4-48D3-B8B8-F23B70144451}" presName="parTrans" presStyleLbl="sibTrans2D1" presStyleIdx="4" presStyleCnt="6"/>
      <dgm:spPr/>
      <dgm:t>
        <a:bodyPr/>
        <a:lstStyle/>
        <a:p>
          <a:endParaRPr lang="ru-RU"/>
        </a:p>
      </dgm:t>
    </dgm:pt>
    <dgm:pt modelId="{15DD8DFE-681F-4206-B502-D1D617842F3C}" type="pres">
      <dgm:prSet presAssocID="{28E0EE9D-E8F4-48D3-B8B8-F23B70144451}" presName="connectorText" presStyleLbl="sibTrans2D1" presStyleIdx="4" presStyleCnt="6"/>
      <dgm:spPr/>
      <dgm:t>
        <a:bodyPr/>
        <a:lstStyle/>
        <a:p>
          <a:endParaRPr lang="ru-RU"/>
        </a:p>
      </dgm:t>
    </dgm:pt>
    <dgm:pt modelId="{EF19F994-35A8-4ABD-A2E3-68696F76748B}" type="pres">
      <dgm:prSet presAssocID="{E9E83F93-F70F-4223-AD41-7625E722B566}" presName="node" presStyleLbl="node1" presStyleIdx="4" presStyleCnt="6" custScaleX="161525">
        <dgm:presLayoutVars>
          <dgm:bulletEnabled val="1"/>
        </dgm:presLayoutVars>
      </dgm:prSet>
      <dgm:spPr/>
      <dgm:t>
        <a:bodyPr/>
        <a:lstStyle/>
        <a:p>
          <a:endParaRPr lang="ru-RU"/>
        </a:p>
      </dgm:t>
    </dgm:pt>
    <dgm:pt modelId="{8F77A714-E22F-4AB8-880C-120BADAAE121}" type="pres">
      <dgm:prSet presAssocID="{75D8265A-9AAA-426A-AA3B-F09446AE0615}" presName="parTrans" presStyleLbl="sibTrans2D1" presStyleIdx="5" presStyleCnt="6"/>
      <dgm:spPr/>
      <dgm:t>
        <a:bodyPr/>
        <a:lstStyle/>
        <a:p>
          <a:endParaRPr lang="ru-RU"/>
        </a:p>
      </dgm:t>
    </dgm:pt>
    <dgm:pt modelId="{EE37F451-667B-42AA-891B-B4D49A57809A}" type="pres">
      <dgm:prSet presAssocID="{75D8265A-9AAA-426A-AA3B-F09446AE0615}" presName="connectorText" presStyleLbl="sibTrans2D1" presStyleIdx="5" presStyleCnt="6"/>
      <dgm:spPr/>
      <dgm:t>
        <a:bodyPr/>
        <a:lstStyle/>
        <a:p>
          <a:endParaRPr lang="ru-RU"/>
        </a:p>
      </dgm:t>
    </dgm:pt>
    <dgm:pt modelId="{618CFE20-C89B-4FA9-8496-250C0BC84A49}" type="pres">
      <dgm:prSet presAssocID="{5DB31928-7B5F-4F52-89DE-6E181A943191}" presName="node" presStyleLbl="node1" presStyleIdx="5" presStyleCnt="6" custScaleX="140492">
        <dgm:presLayoutVars>
          <dgm:bulletEnabled val="1"/>
        </dgm:presLayoutVars>
      </dgm:prSet>
      <dgm:spPr/>
      <dgm:t>
        <a:bodyPr/>
        <a:lstStyle/>
        <a:p>
          <a:endParaRPr lang="ru-RU"/>
        </a:p>
      </dgm:t>
    </dgm:pt>
  </dgm:ptLst>
  <dgm:cxnLst>
    <dgm:cxn modelId="{A947D6AD-0D79-4559-A85F-815D61418A49}" type="presOf" srcId="{5DB31928-7B5F-4F52-89DE-6E181A943191}" destId="{618CFE20-C89B-4FA9-8496-250C0BC84A49}" srcOrd="0" destOrd="0" presId="urn:microsoft.com/office/officeart/2005/8/layout/radial5"/>
    <dgm:cxn modelId="{5755CB18-CE11-4125-81A8-B2834D5D34C4}" srcId="{790EC9E0-82B8-4D6C-8D73-D46C13B33EF7}" destId="{75C59AD7-7AA2-4C96-B5E3-158FED97C1BD}" srcOrd="0" destOrd="0" parTransId="{0C0B394D-A46E-4EEF-BF56-C8CA14C804AD}" sibTransId="{6469F53C-AA4E-470D-9578-7B5803E1E23F}"/>
    <dgm:cxn modelId="{1A69FC8E-611C-4C65-92D3-5A4A544B3876}" srcId="{790EC9E0-82B8-4D6C-8D73-D46C13B33EF7}" destId="{E9E83F93-F70F-4223-AD41-7625E722B566}" srcOrd="4" destOrd="0" parTransId="{28E0EE9D-E8F4-48D3-B8B8-F23B70144451}" sibTransId="{2D505192-4368-44AB-8FFB-9B96AB473A9C}"/>
    <dgm:cxn modelId="{AD7FA90C-BDE0-4B51-9BE1-EFB58CADE7DD}" srcId="{790EC9E0-82B8-4D6C-8D73-D46C13B33EF7}" destId="{20F90A31-9AE8-404F-8587-338C7F71CDD1}" srcOrd="1" destOrd="0" parTransId="{A1E397B4-B598-4770-8F43-3D0B3AB7F816}" sibTransId="{99F8914E-1C8A-48AE-8C69-B4B42EBCCF21}"/>
    <dgm:cxn modelId="{0018CB24-17E2-44D1-85F0-BEDC0EF864BC}" type="presOf" srcId="{75C59AD7-7AA2-4C96-B5E3-158FED97C1BD}" destId="{8277407B-BE9B-4C9B-900E-6C4564BF91A4}" srcOrd="0" destOrd="0" presId="urn:microsoft.com/office/officeart/2005/8/layout/radial5"/>
    <dgm:cxn modelId="{CE027E9D-53C9-4A4D-A608-94554DF58826}" type="presOf" srcId="{0C0B394D-A46E-4EEF-BF56-C8CA14C804AD}" destId="{788AB5A4-1FE2-484E-86E6-B4518EF7645B}" srcOrd="1" destOrd="0" presId="urn:microsoft.com/office/officeart/2005/8/layout/radial5"/>
    <dgm:cxn modelId="{BD2E4F18-4C2D-47C6-9686-E9B94BBE8480}" type="presOf" srcId="{8AB22A3B-5FA1-44CE-9F09-904581D92510}" destId="{0D480118-6D42-4BFA-AD6F-F0C09AC93AA0}" srcOrd="0" destOrd="0" presId="urn:microsoft.com/office/officeart/2005/8/layout/radial5"/>
    <dgm:cxn modelId="{8DE8C485-65C7-4EB8-B27E-497F90A37586}" type="presOf" srcId="{20F90A31-9AE8-404F-8587-338C7F71CDD1}" destId="{F264667C-C31B-4E2C-9D3F-64AA28B59861}" srcOrd="0" destOrd="0" presId="urn:microsoft.com/office/officeart/2005/8/layout/radial5"/>
    <dgm:cxn modelId="{C127D208-B477-49C3-9500-AB1434422021}" type="presOf" srcId="{28B3530F-531E-4232-A686-04A58464ED19}" destId="{422881ED-E58D-4BA8-AF2E-FCAFCEDC5239}" srcOrd="0" destOrd="0" presId="urn:microsoft.com/office/officeart/2005/8/layout/radial5"/>
    <dgm:cxn modelId="{1F9FA8AC-225A-49AF-89E7-A773322AEE04}" type="presOf" srcId="{35E2972E-7F9D-4C6A-AC4B-74229FB9AEFF}" destId="{74D22E1B-5BAA-4749-90EE-AA5BFA4B792B}" srcOrd="1" destOrd="0" presId="urn:microsoft.com/office/officeart/2005/8/layout/radial5"/>
    <dgm:cxn modelId="{1BF0438D-AA6E-4ACD-8489-8F14DF1BAE3F}" type="presOf" srcId="{790EC9E0-82B8-4D6C-8D73-D46C13B33EF7}" destId="{7EDC61A3-CBE5-4338-AE4B-83274313DFB5}" srcOrd="0" destOrd="0" presId="urn:microsoft.com/office/officeart/2005/8/layout/radial5"/>
    <dgm:cxn modelId="{785F35EE-973C-4F28-8D25-CE00724DC036}" srcId="{790EC9E0-82B8-4D6C-8D73-D46C13B33EF7}" destId="{8AB22A3B-5FA1-44CE-9F09-904581D92510}" srcOrd="3" destOrd="0" parTransId="{35E2972E-7F9D-4C6A-AC4B-74229FB9AEFF}" sibTransId="{EBEBCB29-BECD-4668-B255-2746F937006E}"/>
    <dgm:cxn modelId="{B3A48841-ECEC-4843-8BC7-6BC3CE1EF46D}" type="presOf" srcId="{28E0EE9D-E8F4-48D3-B8B8-F23B70144451}" destId="{15DD8DFE-681F-4206-B502-D1D617842F3C}" srcOrd="1" destOrd="0" presId="urn:microsoft.com/office/officeart/2005/8/layout/radial5"/>
    <dgm:cxn modelId="{C0C2B056-1CC7-46AE-8410-F94ECD20EFBA}" type="presOf" srcId="{6935D599-517C-4AE2-AFD9-EF6E2570AA77}" destId="{E69C14B6-EECA-4FFF-A333-E179A539F34F}" srcOrd="0" destOrd="0" presId="urn:microsoft.com/office/officeart/2005/8/layout/radial5"/>
    <dgm:cxn modelId="{DC5BB3F6-28CD-4BA0-82F4-2B99F1A93049}" type="presOf" srcId="{A3C4259E-8DA3-47F0-A548-DDB960C98D2F}" destId="{912374FD-A1D3-4388-A3D0-3A00ACE1DD75}" srcOrd="0" destOrd="0" presId="urn:microsoft.com/office/officeart/2005/8/layout/radial5"/>
    <dgm:cxn modelId="{1729B901-D16A-4833-888F-01708F3F4DAF}" type="presOf" srcId="{75D8265A-9AAA-426A-AA3B-F09446AE0615}" destId="{8F77A714-E22F-4AB8-880C-120BADAAE121}" srcOrd="0" destOrd="0" presId="urn:microsoft.com/office/officeart/2005/8/layout/radial5"/>
    <dgm:cxn modelId="{0BB303FD-B32C-4F01-BFD5-D36781BC8ACD}" type="presOf" srcId="{0C0B394D-A46E-4EEF-BF56-C8CA14C804AD}" destId="{DA14C221-BB0D-4CF6-90E4-62A3DCB77638}" srcOrd="0" destOrd="0" presId="urn:microsoft.com/office/officeart/2005/8/layout/radial5"/>
    <dgm:cxn modelId="{0CCFC7CC-EF4A-4D95-804D-CC66506190EA}" type="presOf" srcId="{A1E397B4-B598-4770-8F43-3D0B3AB7F816}" destId="{F0EBDE1C-AEE2-4133-88A4-9C96A71199B0}" srcOrd="1" destOrd="0" presId="urn:microsoft.com/office/officeart/2005/8/layout/radial5"/>
    <dgm:cxn modelId="{31537065-6326-4569-A2B2-5C2AB60F2689}" type="presOf" srcId="{28E0EE9D-E8F4-48D3-B8B8-F23B70144451}" destId="{BCB172CB-359F-40FC-AFA7-5F9F6A2D406D}" srcOrd="0" destOrd="0" presId="urn:microsoft.com/office/officeart/2005/8/layout/radial5"/>
    <dgm:cxn modelId="{96FFFE5F-AB70-454F-A3DE-2C9470060E9C}" type="presOf" srcId="{A1E397B4-B598-4770-8F43-3D0B3AB7F816}" destId="{AA486409-8382-485C-82C0-CCC6A642BD38}" srcOrd="0" destOrd="0" presId="urn:microsoft.com/office/officeart/2005/8/layout/radial5"/>
    <dgm:cxn modelId="{B66EBE1A-B181-4885-AB7D-BCA7EAD25DA6}" srcId="{790EC9E0-82B8-4D6C-8D73-D46C13B33EF7}" destId="{5DB31928-7B5F-4F52-89DE-6E181A943191}" srcOrd="5" destOrd="0" parTransId="{75D8265A-9AAA-426A-AA3B-F09446AE0615}" sibTransId="{228A5838-2C0F-4CFF-9E61-4714740DEBAC}"/>
    <dgm:cxn modelId="{B4CF9B35-4D99-4663-BC92-99A9DD116B3A}" srcId="{6935D599-517C-4AE2-AFD9-EF6E2570AA77}" destId="{790EC9E0-82B8-4D6C-8D73-D46C13B33EF7}" srcOrd="0" destOrd="0" parTransId="{892E597E-AD26-4696-A383-04F4679017E5}" sibTransId="{B4AEDDFA-86C7-410D-818A-3F3DA3AFDA20}"/>
    <dgm:cxn modelId="{20AC85CD-614C-4264-A87A-1BF3CF18559D}" type="presOf" srcId="{28B3530F-531E-4232-A686-04A58464ED19}" destId="{EE475603-C130-411A-99DF-1358B696F3EE}" srcOrd="1" destOrd="0" presId="urn:microsoft.com/office/officeart/2005/8/layout/radial5"/>
    <dgm:cxn modelId="{4B46F9BD-3373-4B6C-AD3F-4EA3A34D7971}" type="presOf" srcId="{35E2972E-7F9D-4C6A-AC4B-74229FB9AEFF}" destId="{E5C121B0-6BC4-4F4D-9BA9-0C4286755179}" srcOrd="0" destOrd="0" presId="urn:microsoft.com/office/officeart/2005/8/layout/radial5"/>
    <dgm:cxn modelId="{BDAC4205-B1AD-4B2D-8649-289973F41E15}" type="presOf" srcId="{E9E83F93-F70F-4223-AD41-7625E722B566}" destId="{EF19F994-35A8-4ABD-A2E3-68696F76748B}" srcOrd="0" destOrd="0" presId="urn:microsoft.com/office/officeart/2005/8/layout/radial5"/>
    <dgm:cxn modelId="{DC08B94A-7FFF-4F31-8B97-28C7E5F0562B}" srcId="{790EC9E0-82B8-4D6C-8D73-D46C13B33EF7}" destId="{A3C4259E-8DA3-47F0-A548-DDB960C98D2F}" srcOrd="2" destOrd="0" parTransId="{28B3530F-531E-4232-A686-04A58464ED19}" sibTransId="{BB8C8B2E-339D-473F-8226-B45F87D02178}"/>
    <dgm:cxn modelId="{CA049763-F4F5-46D3-823E-E30AAB11FF64}" type="presOf" srcId="{75D8265A-9AAA-426A-AA3B-F09446AE0615}" destId="{EE37F451-667B-42AA-891B-B4D49A57809A}" srcOrd="1" destOrd="0" presId="urn:microsoft.com/office/officeart/2005/8/layout/radial5"/>
    <dgm:cxn modelId="{5711A378-9EBD-4C8F-8973-290E02072B54}" type="presParOf" srcId="{E69C14B6-EECA-4FFF-A333-E179A539F34F}" destId="{7EDC61A3-CBE5-4338-AE4B-83274313DFB5}" srcOrd="0" destOrd="0" presId="urn:microsoft.com/office/officeart/2005/8/layout/radial5"/>
    <dgm:cxn modelId="{753C0B88-3770-4C4E-BE7A-AA90D9F89962}" type="presParOf" srcId="{E69C14B6-EECA-4FFF-A333-E179A539F34F}" destId="{DA14C221-BB0D-4CF6-90E4-62A3DCB77638}" srcOrd="1" destOrd="0" presId="urn:microsoft.com/office/officeart/2005/8/layout/radial5"/>
    <dgm:cxn modelId="{5E27B56F-07B0-4530-8664-CCCA6961CA82}" type="presParOf" srcId="{DA14C221-BB0D-4CF6-90E4-62A3DCB77638}" destId="{788AB5A4-1FE2-484E-86E6-B4518EF7645B}" srcOrd="0" destOrd="0" presId="urn:microsoft.com/office/officeart/2005/8/layout/radial5"/>
    <dgm:cxn modelId="{4CEC653E-4B19-44EB-B11D-FFAFD2960291}" type="presParOf" srcId="{E69C14B6-EECA-4FFF-A333-E179A539F34F}" destId="{8277407B-BE9B-4C9B-900E-6C4564BF91A4}" srcOrd="2" destOrd="0" presId="urn:microsoft.com/office/officeart/2005/8/layout/radial5"/>
    <dgm:cxn modelId="{092E9B21-12D7-4358-B3FA-938F01D355E9}" type="presParOf" srcId="{E69C14B6-EECA-4FFF-A333-E179A539F34F}" destId="{AA486409-8382-485C-82C0-CCC6A642BD38}" srcOrd="3" destOrd="0" presId="urn:microsoft.com/office/officeart/2005/8/layout/radial5"/>
    <dgm:cxn modelId="{83268084-ECB0-49AE-BEC1-35FB7CE8BAC1}" type="presParOf" srcId="{AA486409-8382-485C-82C0-CCC6A642BD38}" destId="{F0EBDE1C-AEE2-4133-88A4-9C96A71199B0}" srcOrd="0" destOrd="0" presId="urn:microsoft.com/office/officeart/2005/8/layout/radial5"/>
    <dgm:cxn modelId="{9407E766-B023-4A18-9392-AE3FC0779F52}" type="presParOf" srcId="{E69C14B6-EECA-4FFF-A333-E179A539F34F}" destId="{F264667C-C31B-4E2C-9D3F-64AA28B59861}" srcOrd="4" destOrd="0" presId="urn:microsoft.com/office/officeart/2005/8/layout/radial5"/>
    <dgm:cxn modelId="{4768BC81-7EF8-413D-AB60-42CD61AFFEFA}" type="presParOf" srcId="{E69C14B6-EECA-4FFF-A333-E179A539F34F}" destId="{422881ED-E58D-4BA8-AF2E-FCAFCEDC5239}" srcOrd="5" destOrd="0" presId="urn:microsoft.com/office/officeart/2005/8/layout/radial5"/>
    <dgm:cxn modelId="{D22BC0FE-9CC5-404F-9AC0-B8E42C6E9ED9}" type="presParOf" srcId="{422881ED-E58D-4BA8-AF2E-FCAFCEDC5239}" destId="{EE475603-C130-411A-99DF-1358B696F3EE}" srcOrd="0" destOrd="0" presId="urn:microsoft.com/office/officeart/2005/8/layout/radial5"/>
    <dgm:cxn modelId="{268FCBB3-0CEB-47A2-B52E-EB9FF29FDD8D}" type="presParOf" srcId="{E69C14B6-EECA-4FFF-A333-E179A539F34F}" destId="{912374FD-A1D3-4388-A3D0-3A00ACE1DD75}" srcOrd="6" destOrd="0" presId="urn:microsoft.com/office/officeart/2005/8/layout/radial5"/>
    <dgm:cxn modelId="{636B2D84-761E-4C2F-B079-FE561FCE6259}" type="presParOf" srcId="{E69C14B6-EECA-4FFF-A333-E179A539F34F}" destId="{E5C121B0-6BC4-4F4D-9BA9-0C4286755179}" srcOrd="7" destOrd="0" presId="urn:microsoft.com/office/officeart/2005/8/layout/radial5"/>
    <dgm:cxn modelId="{B1847937-8D9E-42C7-A80C-7085E2C3E972}" type="presParOf" srcId="{E5C121B0-6BC4-4F4D-9BA9-0C4286755179}" destId="{74D22E1B-5BAA-4749-90EE-AA5BFA4B792B}" srcOrd="0" destOrd="0" presId="urn:microsoft.com/office/officeart/2005/8/layout/radial5"/>
    <dgm:cxn modelId="{FC1034C8-7618-4A7B-9140-B1635A3790CE}" type="presParOf" srcId="{E69C14B6-EECA-4FFF-A333-E179A539F34F}" destId="{0D480118-6D42-4BFA-AD6F-F0C09AC93AA0}" srcOrd="8" destOrd="0" presId="urn:microsoft.com/office/officeart/2005/8/layout/radial5"/>
    <dgm:cxn modelId="{85279A18-F96E-4FEE-8AD7-E63828B90284}" type="presParOf" srcId="{E69C14B6-EECA-4FFF-A333-E179A539F34F}" destId="{BCB172CB-359F-40FC-AFA7-5F9F6A2D406D}" srcOrd="9" destOrd="0" presId="urn:microsoft.com/office/officeart/2005/8/layout/radial5"/>
    <dgm:cxn modelId="{4BB185F0-4DC0-4E68-A7DB-08B1A65C5F26}" type="presParOf" srcId="{BCB172CB-359F-40FC-AFA7-5F9F6A2D406D}" destId="{15DD8DFE-681F-4206-B502-D1D617842F3C}" srcOrd="0" destOrd="0" presId="urn:microsoft.com/office/officeart/2005/8/layout/radial5"/>
    <dgm:cxn modelId="{AEF63F3D-37C8-4F99-9AE1-9951E6E2FA43}" type="presParOf" srcId="{E69C14B6-EECA-4FFF-A333-E179A539F34F}" destId="{EF19F994-35A8-4ABD-A2E3-68696F76748B}" srcOrd="10" destOrd="0" presId="urn:microsoft.com/office/officeart/2005/8/layout/radial5"/>
    <dgm:cxn modelId="{3E385B23-2BE0-42A3-8DE8-8304EE7AD49B}" type="presParOf" srcId="{E69C14B6-EECA-4FFF-A333-E179A539F34F}" destId="{8F77A714-E22F-4AB8-880C-120BADAAE121}" srcOrd="11" destOrd="0" presId="urn:microsoft.com/office/officeart/2005/8/layout/radial5"/>
    <dgm:cxn modelId="{F4282071-D46F-4642-A173-261B17D3AAC9}" type="presParOf" srcId="{8F77A714-E22F-4AB8-880C-120BADAAE121}" destId="{EE37F451-667B-42AA-891B-B4D49A57809A}" srcOrd="0" destOrd="0" presId="urn:microsoft.com/office/officeart/2005/8/layout/radial5"/>
    <dgm:cxn modelId="{727A9AF4-D429-4866-B2D2-9E85D3EB3F3F}" type="presParOf" srcId="{E69C14B6-EECA-4FFF-A333-E179A539F34F}" destId="{618CFE20-C89B-4FA9-8496-250C0BC84A49}" srcOrd="1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55AA35A1-EAD3-449C-8BBC-6079CF7F5ED4}" type="doc">
      <dgm:prSet loTypeId="urn:microsoft.com/office/officeart/2005/8/layout/orgChart1" loCatId="hierarchy" qsTypeId="urn:microsoft.com/office/officeart/2005/8/quickstyle/simple3" qsCatId="simple" csTypeId="urn:microsoft.com/office/officeart/2005/8/colors/accent3_4" csCatId="accent3" phldr="1"/>
      <dgm:spPr/>
      <dgm:t>
        <a:bodyPr/>
        <a:lstStyle/>
        <a:p>
          <a:endParaRPr lang="ru-RU"/>
        </a:p>
      </dgm:t>
    </dgm:pt>
    <dgm:pt modelId="{AE3F9298-DAE5-40AC-8F85-8AD9FD9985C8}">
      <dgm:prSet phldrT="[Текст]"/>
      <dgm:spPr/>
      <dgm:t>
        <a:bodyPr/>
        <a:lstStyle/>
        <a:p>
          <a:r>
            <a:rPr lang="ru-RU" dirty="0" smtClean="0">
              <a:latin typeface="Times New Roman" pitchFamily="18" charset="0"/>
              <a:cs typeface="Times New Roman" pitchFamily="18" charset="0"/>
            </a:rPr>
            <a:t>Выбор профессии</a:t>
          </a:r>
          <a:endParaRPr lang="ru-RU" dirty="0">
            <a:latin typeface="Times New Roman" pitchFamily="18" charset="0"/>
            <a:cs typeface="Times New Roman" pitchFamily="18" charset="0"/>
          </a:endParaRPr>
        </a:p>
      </dgm:t>
    </dgm:pt>
    <dgm:pt modelId="{74EF1A5D-021A-47F9-9656-BB85F81E2EC5}" type="parTrans" cxnId="{4810C2CD-25AB-474A-9D4E-15FF47C528B9}">
      <dgm:prSet/>
      <dgm:spPr/>
      <dgm:t>
        <a:bodyPr/>
        <a:lstStyle/>
        <a:p>
          <a:endParaRPr lang="ru-RU">
            <a:latin typeface="Times New Roman" pitchFamily="18" charset="0"/>
            <a:cs typeface="Times New Roman" pitchFamily="18" charset="0"/>
          </a:endParaRPr>
        </a:p>
      </dgm:t>
    </dgm:pt>
    <dgm:pt modelId="{F4C82C73-B582-4B8C-B4FF-4218DE998C8D}" type="sibTrans" cxnId="{4810C2CD-25AB-474A-9D4E-15FF47C528B9}">
      <dgm:prSet/>
      <dgm:spPr/>
      <dgm:t>
        <a:bodyPr/>
        <a:lstStyle/>
        <a:p>
          <a:endParaRPr lang="ru-RU">
            <a:latin typeface="Times New Roman" pitchFamily="18" charset="0"/>
            <a:cs typeface="Times New Roman" pitchFamily="18" charset="0"/>
          </a:endParaRPr>
        </a:p>
      </dgm:t>
    </dgm:pt>
    <dgm:pt modelId="{DF2EEFAD-D28B-4FEA-9A2A-77A4DABF3FE0}" type="asst">
      <dgm:prSet phldrT="[Текст]"/>
      <dgm:spPr/>
      <dgm:t>
        <a:bodyPr/>
        <a:lstStyle/>
        <a:p>
          <a:r>
            <a:rPr lang="ru-RU" dirty="0" smtClean="0">
              <a:latin typeface="Times New Roman" pitchFamily="18" charset="0"/>
              <a:cs typeface="Times New Roman" pitchFamily="18" charset="0"/>
            </a:rPr>
            <a:t>Выбор родителей</a:t>
          </a:r>
          <a:endParaRPr lang="ru-RU" dirty="0">
            <a:latin typeface="Times New Roman" pitchFamily="18" charset="0"/>
            <a:cs typeface="Times New Roman" pitchFamily="18" charset="0"/>
          </a:endParaRPr>
        </a:p>
      </dgm:t>
    </dgm:pt>
    <dgm:pt modelId="{3D6C5863-F9D1-4F4A-97E5-38EB81206D68}" type="parTrans" cxnId="{88B316E2-A779-4243-9D03-3ACDB8B69890}">
      <dgm:prSet/>
      <dgm:spPr/>
      <dgm:t>
        <a:bodyPr/>
        <a:lstStyle/>
        <a:p>
          <a:endParaRPr lang="ru-RU">
            <a:latin typeface="Times New Roman" pitchFamily="18" charset="0"/>
            <a:cs typeface="Times New Roman" pitchFamily="18" charset="0"/>
          </a:endParaRPr>
        </a:p>
      </dgm:t>
    </dgm:pt>
    <dgm:pt modelId="{B74E775A-334E-47A2-A3C9-FE1D40EB67BB}" type="sibTrans" cxnId="{88B316E2-A779-4243-9D03-3ACDB8B69890}">
      <dgm:prSet/>
      <dgm:spPr/>
      <dgm:t>
        <a:bodyPr/>
        <a:lstStyle/>
        <a:p>
          <a:endParaRPr lang="ru-RU">
            <a:latin typeface="Times New Roman" pitchFamily="18" charset="0"/>
            <a:cs typeface="Times New Roman" pitchFamily="18" charset="0"/>
          </a:endParaRPr>
        </a:p>
      </dgm:t>
    </dgm:pt>
    <dgm:pt modelId="{F1262DA2-76C8-476B-A875-567DC1CF8078}">
      <dgm:prSet phldrT="[Текст]"/>
      <dgm:spPr/>
      <dgm:t>
        <a:bodyPr/>
        <a:lstStyle/>
        <a:p>
          <a:r>
            <a:rPr lang="ru-RU" dirty="0" smtClean="0">
              <a:latin typeface="Times New Roman" pitchFamily="18" charset="0"/>
              <a:cs typeface="Times New Roman" pitchFamily="18" charset="0"/>
            </a:rPr>
            <a:t>Отношение к себе</a:t>
          </a:r>
          <a:endParaRPr lang="ru-RU" dirty="0">
            <a:latin typeface="Times New Roman" pitchFamily="18" charset="0"/>
            <a:cs typeface="Times New Roman" pitchFamily="18" charset="0"/>
          </a:endParaRPr>
        </a:p>
      </dgm:t>
    </dgm:pt>
    <dgm:pt modelId="{6FD94D9D-1AD3-4BC7-90D2-206C808A76AE}" type="parTrans" cxnId="{3306DC51-8896-4D61-9C45-10630A5A5867}">
      <dgm:prSet/>
      <dgm:spPr/>
      <dgm:t>
        <a:bodyPr/>
        <a:lstStyle/>
        <a:p>
          <a:endParaRPr lang="ru-RU">
            <a:latin typeface="Times New Roman" pitchFamily="18" charset="0"/>
            <a:cs typeface="Times New Roman" pitchFamily="18" charset="0"/>
          </a:endParaRPr>
        </a:p>
      </dgm:t>
    </dgm:pt>
    <dgm:pt modelId="{BB6C7FD9-1850-4632-8761-EBD69EA31D18}" type="sibTrans" cxnId="{3306DC51-8896-4D61-9C45-10630A5A5867}">
      <dgm:prSet/>
      <dgm:spPr/>
      <dgm:t>
        <a:bodyPr/>
        <a:lstStyle/>
        <a:p>
          <a:endParaRPr lang="ru-RU">
            <a:latin typeface="Times New Roman" pitchFamily="18" charset="0"/>
            <a:cs typeface="Times New Roman" pitchFamily="18" charset="0"/>
          </a:endParaRPr>
        </a:p>
      </dgm:t>
    </dgm:pt>
    <dgm:pt modelId="{20F6173F-C3F7-4727-BD73-177FEFCC78D3}">
      <dgm:prSet phldrT="[Текст]"/>
      <dgm:spPr/>
      <dgm:t>
        <a:bodyPr/>
        <a:lstStyle/>
        <a:p>
          <a:r>
            <a:rPr lang="ru-RU" dirty="0" smtClean="0">
              <a:latin typeface="Times New Roman" pitchFamily="18" charset="0"/>
              <a:cs typeface="Times New Roman" pitchFamily="18" charset="0"/>
            </a:rPr>
            <a:t>Отношение к ситуации выбора</a:t>
          </a:r>
          <a:endParaRPr lang="ru-RU" dirty="0">
            <a:latin typeface="Times New Roman" pitchFamily="18" charset="0"/>
            <a:cs typeface="Times New Roman" pitchFamily="18" charset="0"/>
          </a:endParaRPr>
        </a:p>
      </dgm:t>
    </dgm:pt>
    <dgm:pt modelId="{E0E6B7D2-8A1A-488F-A199-45C4F49D8680}" type="parTrans" cxnId="{239F8BBF-DF0B-4471-8DFE-1E68517752DA}">
      <dgm:prSet/>
      <dgm:spPr/>
      <dgm:t>
        <a:bodyPr/>
        <a:lstStyle/>
        <a:p>
          <a:endParaRPr lang="ru-RU">
            <a:latin typeface="Times New Roman" pitchFamily="18" charset="0"/>
            <a:cs typeface="Times New Roman" pitchFamily="18" charset="0"/>
          </a:endParaRPr>
        </a:p>
      </dgm:t>
    </dgm:pt>
    <dgm:pt modelId="{9BCCA420-7BB1-4445-B683-BBC8AE13CEC0}" type="sibTrans" cxnId="{239F8BBF-DF0B-4471-8DFE-1E68517752DA}">
      <dgm:prSet/>
      <dgm:spPr/>
      <dgm:t>
        <a:bodyPr/>
        <a:lstStyle/>
        <a:p>
          <a:endParaRPr lang="ru-RU">
            <a:latin typeface="Times New Roman" pitchFamily="18" charset="0"/>
            <a:cs typeface="Times New Roman" pitchFamily="18" charset="0"/>
          </a:endParaRPr>
        </a:p>
      </dgm:t>
    </dgm:pt>
    <dgm:pt modelId="{6C2DA60B-BAC1-44E3-A238-16B6F7E1E3DE}">
      <dgm:prSet phldrT="[Текст]"/>
      <dgm:spPr/>
      <dgm:t>
        <a:bodyPr/>
        <a:lstStyle/>
        <a:p>
          <a:r>
            <a:rPr lang="ru-RU" dirty="0" smtClean="0">
              <a:latin typeface="Times New Roman" pitchFamily="18" charset="0"/>
              <a:cs typeface="Times New Roman" pitchFamily="18" charset="0"/>
            </a:rPr>
            <a:t>Осознание желаний и возможностей</a:t>
          </a:r>
          <a:endParaRPr lang="ru-RU" dirty="0">
            <a:latin typeface="Times New Roman" pitchFamily="18" charset="0"/>
            <a:cs typeface="Times New Roman" pitchFamily="18" charset="0"/>
          </a:endParaRPr>
        </a:p>
      </dgm:t>
    </dgm:pt>
    <dgm:pt modelId="{0E93590B-AE57-4DB5-8DF4-AE0EE7EC281C}" type="parTrans" cxnId="{1D480806-1F45-4D59-BBAD-FAA8A59E6B26}">
      <dgm:prSet/>
      <dgm:spPr/>
      <dgm:t>
        <a:bodyPr/>
        <a:lstStyle/>
        <a:p>
          <a:endParaRPr lang="ru-RU">
            <a:latin typeface="Times New Roman" pitchFamily="18" charset="0"/>
            <a:cs typeface="Times New Roman" pitchFamily="18" charset="0"/>
          </a:endParaRPr>
        </a:p>
      </dgm:t>
    </dgm:pt>
    <dgm:pt modelId="{A9D4B3E5-88B5-43AE-80EE-7E0329753FFC}" type="sibTrans" cxnId="{1D480806-1F45-4D59-BBAD-FAA8A59E6B26}">
      <dgm:prSet/>
      <dgm:spPr/>
      <dgm:t>
        <a:bodyPr/>
        <a:lstStyle/>
        <a:p>
          <a:endParaRPr lang="ru-RU">
            <a:latin typeface="Times New Roman" pitchFamily="18" charset="0"/>
            <a:cs typeface="Times New Roman" pitchFamily="18" charset="0"/>
          </a:endParaRPr>
        </a:p>
      </dgm:t>
    </dgm:pt>
    <dgm:pt modelId="{51A6C290-9E66-42E1-ACA2-F0DB0EC44096}" type="pres">
      <dgm:prSet presAssocID="{55AA35A1-EAD3-449C-8BBC-6079CF7F5ED4}" presName="hierChild1" presStyleCnt="0">
        <dgm:presLayoutVars>
          <dgm:orgChart val="1"/>
          <dgm:chPref val="1"/>
          <dgm:dir/>
          <dgm:animOne val="branch"/>
          <dgm:animLvl val="lvl"/>
          <dgm:resizeHandles/>
        </dgm:presLayoutVars>
      </dgm:prSet>
      <dgm:spPr/>
      <dgm:t>
        <a:bodyPr/>
        <a:lstStyle/>
        <a:p>
          <a:endParaRPr lang="ru-RU"/>
        </a:p>
      </dgm:t>
    </dgm:pt>
    <dgm:pt modelId="{0B19912E-F385-4D0C-9ABE-F6D28082DC8E}" type="pres">
      <dgm:prSet presAssocID="{AE3F9298-DAE5-40AC-8F85-8AD9FD9985C8}" presName="hierRoot1" presStyleCnt="0">
        <dgm:presLayoutVars>
          <dgm:hierBranch val="init"/>
        </dgm:presLayoutVars>
      </dgm:prSet>
      <dgm:spPr/>
    </dgm:pt>
    <dgm:pt modelId="{83AE990C-C032-4554-9D15-4B6254B48B56}" type="pres">
      <dgm:prSet presAssocID="{AE3F9298-DAE5-40AC-8F85-8AD9FD9985C8}" presName="rootComposite1" presStyleCnt="0"/>
      <dgm:spPr/>
    </dgm:pt>
    <dgm:pt modelId="{37A02C0A-00C3-42E2-BF90-731000611521}" type="pres">
      <dgm:prSet presAssocID="{AE3F9298-DAE5-40AC-8F85-8AD9FD9985C8}" presName="rootText1" presStyleLbl="node0" presStyleIdx="0" presStyleCnt="1">
        <dgm:presLayoutVars>
          <dgm:chPref val="3"/>
        </dgm:presLayoutVars>
      </dgm:prSet>
      <dgm:spPr/>
      <dgm:t>
        <a:bodyPr/>
        <a:lstStyle/>
        <a:p>
          <a:endParaRPr lang="ru-RU"/>
        </a:p>
      </dgm:t>
    </dgm:pt>
    <dgm:pt modelId="{63A67055-A0B3-481C-9B47-817385962AAA}" type="pres">
      <dgm:prSet presAssocID="{AE3F9298-DAE5-40AC-8F85-8AD9FD9985C8}" presName="rootConnector1" presStyleLbl="node1" presStyleIdx="0" presStyleCnt="0"/>
      <dgm:spPr/>
      <dgm:t>
        <a:bodyPr/>
        <a:lstStyle/>
        <a:p>
          <a:endParaRPr lang="ru-RU"/>
        </a:p>
      </dgm:t>
    </dgm:pt>
    <dgm:pt modelId="{7E655C16-4A44-460F-B21D-66BB746C9404}" type="pres">
      <dgm:prSet presAssocID="{AE3F9298-DAE5-40AC-8F85-8AD9FD9985C8}" presName="hierChild2" presStyleCnt="0"/>
      <dgm:spPr/>
    </dgm:pt>
    <dgm:pt modelId="{76697D4E-FC44-4FD6-9925-B336FCD21F52}" type="pres">
      <dgm:prSet presAssocID="{6FD94D9D-1AD3-4BC7-90D2-206C808A76AE}" presName="Name37" presStyleLbl="parChTrans1D2" presStyleIdx="0" presStyleCnt="4"/>
      <dgm:spPr/>
      <dgm:t>
        <a:bodyPr/>
        <a:lstStyle/>
        <a:p>
          <a:endParaRPr lang="ru-RU"/>
        </a:p>
      </dgm:t>
    </dgm:pt>
    <dgm:pt modelId="{90FEC8FE-F828-4554-AA68-F73D7D154B43}" type="pres">
      <dgm:prSet presAssocID="{F1262DA2-76C8-476B-A875-567DC1CF8078}" presName="hierRoot2" presStyleCnt="0">
        <dgm:presLayoutVars>
          <dgm:hierBranch val="init"/>
        </dgm:presLayoutVars>
      </dgm:prSet>
      <dgm:spPr/>
    </dgm:pt>
    <dgm:pt modelId="{A02B9893-D5FF-46C1-A490-CA9438C0CCBC}" type="pres">
      <dgm:prSet presAssocID="{F1262DA2-76C8-476B-A875-567DC1CF8078}" presName="rootComposite" presStyleCnt="0"/>
      <dgm:spPr/>
    </dgm:pt>
    <dgm:pt modelId="{CDA49504-75AB-4D02-9FE7-6EDF85E367D1}" type="pres">
      <dgm:prSet presAssocID="{F1262DA2-76C8-476B-A875-567DC1CF8078}" presName="rootText" presStyleLbl="node2" presStyleIdx="0" presStyleCnt="3">
        <dgm:presLayoutVars>
          <dgm:chPref val="3"/>
        </dgm:presLayoutVars>
      </dgm:prSet>
      <dgm:spPr/>
      <dgm:t>
        <a:bodyPr/>
        <a:lstStyle/>
        <a:p>
          <a:endParaRPr lang="ru-RU"/>
        </a:p>
      </dgm:t>
    </dgm:pt>
    <dgm:pt modelId="{BCFCCE5C-62B9-4F78-A67C-383BE3532CC7}" type="pres">
      <dgm:prSet presAssocID="{F1262DA2-76C8-476B-A875-567DC1CF8078}" presName="rootConnector" presStyleLbl="node2" presStyleIdx="0" presStyleCnt="3"/>
      <dgm:spPr/>
      <dgm:t>
        <a:bodyPr/>
        <a:lstStyle/>
        <a:p>
          <a:endParaRPr lang="ru-RU"/>
        </a:p>
      </dgm:t>
    </dgm:pt>
    <dgm:pt modelId="{B52B30D7-C396-4B11-AC87-353257168FBC}" type="pres">
      <dgm:prSet presAssocID="{F1262DA2-76C8-476B-A875-567DC1CF8078}" presName="hierChild4" presStyleCnt="0"/>
      <dgm:spPr/>
    </dgm:pt>
    <dgm:pt modelId="{911F0056-5E5F-43E0-B1AB-54EFC9184637}" type="pres">
      <dgm:prSet presAssocID="{F1262DA2-76C8-476B-A875-567DC1CF8078}" presName="hierChild5" presStyleCnt="0"/>
      <dgm:spPr/>
    </dgm:pt>
    <dgm:pt modelId="{9A4E9897-C08E-4041-A717-2F53E41DB392}" type="pres">
      <dgm:prSet presAssocID="{E0E6B7D2-8A1A-488F-A199-45C4F49D8680}" presName="Name37" presStyleLbl="parChTrans1D2" presStyleIdx="1" presStyleCnt="4"/>
      <dgm:spPr/>
      <dgm:t>
        <a:bodyPr/>
        <a:lstStyle/>
        <a:p>
          <a:endParaRPr lang="ru-RU"/>
        </a:p>
      </dgm:t>
    </dgm:pt>
    <dgm:pt modelId="{67D89F9A-9AC0-4301-83D9-122011031C99}" type="pres">
      <dgm:prSet presAssocID="{20F6173F-C3F7-4727-BD73-177FEFCC78D3}" presName="hierRoot2" presStyleCnt="0">
        <dgm:presLayoutVars>
          <dgm:hierBranch val="init"/>
        </dgm:presLayoutVars>
      </dgm:prSet>
      <dgm:spPr/>
    </dgm:pt>
    <dgm:pt modelId="{D2F5B544-61A0-4E30-93ED-BA463E3A54C1}" type="pres">
      <dgm:prSet presAssocID="{20F6173F-C3F7-4727-BD73-177FEFCC78D3}" presName="rootComposite" presStyleCnt="0"/>
      <dgm:spPr/>
    </dgm:pt>
    <dgm:pt modelId="{D79AE3D0-763A-41C5-AC9B-575946162431}" type="pres">
      <dgm:prSet presAssocID="{20F6173F-C3F7-4727-BD73-177FEFCC78D3}" presName="rootText" presStyleLbl="node2" presStyleIdx="1" presStyleCnt="3">
        <dgm:presLayoutVars>
          <dgm:chPref val="3"/>
        </dgm:presLayoutVars>
      </dgm:prSet>
      <dgm:spPr/>
      <dgm:t>
        <a:bodyPr/>
        <a:lstStyle/>
        <a:p>
          <a:endParaRPr lang="ru-RU"/>
        </a:p>
      </dgm:t>
    </dgm:pt>
    <dgm:pt modelId="{48142746-1318-45D6-81D7-BAAF1DE9A991}" type="pres">
      <dgm:prSet presAssocID="{20F6173F-C3F7-4727-BD73-177FEFCC78D3}" presName="rootConnector" presStyleLbl="node2" presStyleIdx="1" presStyleCnt="3"/>
      <dgm:spPr/>
      <dgm:t>
        <a:bodyPr/>
        <a:lstStyle/>
        <a:p>
          <a:endParaRPr lang="ru-RU"/>
        </a:p>
      </dgm:t>
    </dgm:pt>
    <dgm:pt modelId="{AA59E7C8-3F75-4761-BCD3-755BF6CE6A36}" type="pres">
      <dgm:prSet presAssocID="{20F6173F-C3F7-4727-BD73-177FEFCC78D3}" presName="hierChild4" presStyleCnt="0"/>
      <dgm:spPr/>
    </dgm:pt>
    <dgm:pt modelId="{7828DF5E-F1A3-4CE3-9371-7D7E5AA139DA}" type="pres">
      <dgm:prSet presAssocID="{20F6173F-C3F7-4727-BD73-177FEFCC78D3}" presName="hierChild5" presStyleCnt="0"/>
      <dgm:spPr/>
    </dgm:pt>
    <dgm:pt modelId="{B2B62C42-FF4A-4DDB-A657-B9EA15DBED35}" type="pres">
      <dgm:prSet presAssocID="{0E93590B-AE57-4DB5-8DF4-AE0EE7EC281C}" presName="Name37" presStyleLbl="parChTrans1D2" presStyleIdx="2" presStyleCnt="4"/>
      <dgm:spPr/>
      <dgm:t>
        <a:bodyPr/>
        <a:lstStyle/>
        <a:p>
          <a:endParaRPr lang="ru-RU"/>
        </a:p>
      </dgm:t>
    </dgm:pt>
    <dgm:pt modelId="{DC623EA2-F9FA-45F1-B99E-64B53655A0EB}" type="pres">
      <dgm:prSet presAssocID="{6C2DA60B-BAC1-44E3-A238-16B6F7E1E3DE}" presName="hierRoot2" presStyleCnt="0">
        <dgm:presLayoutVars>
          <dgm:hierBranch val="init"/>
        </dgm:presLayoutVars>
      </dgm:prSet>
      <dgm:spPr/>
    </dgm:pt>
    <dgm:pt modelId="{255E9ACC-DB24-4D52-82C8-5BEF2C358EBB}" type="pres">
      <dgm:prSet presAssocID="{6C2DA60B-BAC1-44E3-A238-16B6F7E1E3DE}" presName="rootComposite" presStyleCnt="0"/>
      <dgm:spPr/>
    </dgm:pt>
    <dgm:pt modelId="{89CF5E0B-BFCF-494D-B0EF-DB46A7D51831}" type="pres">
      <dgm:prSet presAssocID="{6C2DA60B-BAC1-44E3-A238-16B6F7E1E3DE}" presName="rootText" presStyleLbl="node2" presStyleIdx="2" presStyleCnt="3">
        <dgm:presLayoutVars>
          <dgm:chPref val="3"/>
        </dgm:presLayoutVars>
      </dgm:prSet>
      <dgm:spPr/>
      <dgm:t>
        <a:bodyPr/>
        <a:lstStyle/>
        <a:p>
          <a:endParaRPr lang="ru-RU"/>
        </a:p>
      </dgm:t>
    </dgm:pt>
    <dgm:pt modelId="{09162686-1F06-44BC-AD27-BFBDB9AD5561}" type="pres">
      <dgm:prSet presAssocID="{6C2DA60B-BAC1-44E3-A238-16B6F7E1E3DE}" presName="rootConnector" presStyleLbl="node2" presStyleIdx="2" presStyleCnt="3"/>
      <dgm:spPr/>
      <dgm:t>
        <a:bodyPr/>
        <a:lstStyle/>
        <a:p>
          <a:endParaRPr lang="ru-RU"/>
        </a:p>
      </dgm:t>
    </dgm:pt>
    <dgm:pt modelId="{99E76C09-0AC5-4DA1-8E33-D7A3FA383AB0}" type="pres">
      <dgm:prSet presAssocID="{6C2DA60B-BAC1-44E3-A238-16B6F7E1E3DE}" presName="hierChild4" presStyleCnt="0"/>
      <dgm:spPr/>
    </dgm:pt>
    <dgm:pt modelId="{E5316351-F5E0-4997-96ED-C0103E46859A}" type="pres">
      <dgm:prSet presAssocID="{6C2DA60B-BAC1-44E3-A238-16B6F7E1E3DE}" presName="hierChild5" presStyleCnt="0"/>
      <dgm:spPr/>
    </dgm:pt>
    <dgm:pt modelId="{BA875DE6-4611-4F7F-B246-4AE910EA4557}" type="pres">
      <dgm:prSet presAssocID="{AE3F9298-DAE5-40AC-8F85-8AD9FD9985C8}" presName="hierChild3" presStyleCnt="0"/>
      <dgm:spPr/>
    </dgm:pt>
    <dgm:pt modelId="{04B011B0-74EC-49B5-9D13-3E608F79BC26}" type="pres">
      <dgm:prSet presAssocID="{3D6C5863-F9D1-4F4A-97E5-38EB81206D68}" presName="Name111" presStyleLbl="parChTrans1D2" presStyleIdx="3" presStyleCnt="4"/>
      <dgm:spPr/>
      <dgm:t>
        <a:bodyPr/>
        <a:lstStyle/>
        <a:p>
          <a:endParaRPr lang="ru-RU"/>
        </a:p>
      </dgm:t>
    </dgm:pt>
    <dgm:pt modelId="{C81B3D28-0500-4CC1-839E-E385DFA25765}" type="pres">
      <dgm:prSet presAssocID="{DF2EEFAD-D28B-4FEA-9A2A-77A4DABF3FE0}" presName="hierRoot3" presStyleCnt="0">
        <dgm:presLayoutVars>
          <dgm:hierBranch val="init"/>
        </dgm:presLayoutVars>
      </dgm:prSet>
      <dgm:spPr/>
    </dgm:pt>
    <dgm:pt modelId="{3937D1D2-FA46-4216-9D4A-8EB6C8ADD91C}" type="pres">
      <dgm:prSet presAssocID="{DF2EEFAD-D28B-4FEA-9A2A-77A4DABF3FE0}" presName="rootComposite3" presStyleCnt="0"/>
      <dgm:spPr/>
    </dgm:pt>
    <dgm:pt modelId="{066146F1-18B0-427C-8954-53444FB5B320}" type="pres">
      <dgm:prSet presAssocID="{DF2EEFAD-D28B-4FEA-9A2A-77A4DABF3FE0}" presName="rootText3" presStyleLbl="asst1" presStyleIdx="0" presStyleCnt="1">
        <dgm:presLayoutVars>
          <dgm:chPref val="3"/>
        </dgm:presLayoutVars>
      </dgm:prSet>
      <dgm:spPr/>
      <dgm:t>
        <a:bodyPr/>
        <a:lstStyle/>
        <a:p>
          <a:endParaRPr lang="ru-RU"/>
        </a:p>
      </dgm:t>
    </dgm:pt>
    <dgm:pt modelId="{2E46A9BB-C727-4348-8858-376F04643765}" type="pres">
      <dgm:prSet presAssocID="{DF2EEFAD-D28B-4FEA-9A2A-77A4DABF3FE0}" presName="rootConnector3" presStyleLbl="asst1" presStyleIdx="0" presStyleCnt="1"/>
      <dgm:spPr/>
      <dgm:t>
        <a:bodyPr/>
        <a:lstStyle/>
        <a:p>
          <a:endParaRPr lang="ru-RU"/>
        </a:p>
      </dgm:t>
    </dgm:pt>
    <dgm:pt modelId="{AB57D11F-9DD7-43B7-9A9B-E4AF02DE1931}" type="pres">
      <dgm:prSet presAssocID="{DF2EEFAD-D28B-4FEA-9A2A-77A4DABF3FE0}" presName="hierChild6" presStyleCnt="0"/>
      <dgm:spPr/>
    </dgm:pt>
    <dgm:pt modelId="{D2B85A9E-8E89-41BC-B1E5-E766575002C0}" type="pres">
      <dgm:prSet presAssocID="{DF2EEFAD-D28B-4FEA-9A2A-77A4DABF3FE0}" presName="hierChild7" presStyleCnt="0"/>
      <dgm:spPr/>
    </dgm:pt>
  </dgm:ptLst>
  <dgm:cxnLst>
    <dgm:cxn modelId="{7B80ECFA-EA21-4C5F-BDB7-5CC922249C3D}" type="presOf" srcId="{DF2EEFAD-D28B-4FEA-9A2A-77A4DABF3FE0}" destId="{066146F1-18B0-427C-8954-53444FB5B320}" srcOrd="0" destOrd="0" presId="urn:microsoft.com/office/officeart/2005/8/layout/orgChart1"/>
    <dgm:cxn modelId="{239F8BBF-DF0B-4471-8DFE-1E68517752DA}" srcId="{AE3F9298-DAE5-40AC-8F85-8AD9FD9985C8}" destId="{20F6173F-C3F7-4727-BD73-177FEFCC78D3}" srcOrd="2" destOrd="0" parTransId="{E0E6B7D2-8A1A-488F-A199-45C4F49D8680}" sibTransId="{9BCCA420-7BB1-4445-B683-BBC8AE13CEC0}"/>
    <dgm:cxn modelId="{1D480806-1F45-4D59-BBAD-FAA8A59E6B26}" srcId="{AE3F9298-DAE5-40AC-8F85-8AD9FD9985C8}" destId="{6C2DA60B-BAC1-44E3-A238-16B6F7E1E3DE}" srcOrd="3" destOrd="0" parTransId="{0E93590B-AE57-4DB5-8DF4-AE0EE7EC281C}" sibTransId="{A9D4B3E5-88B5-43AE-80EE-7E0329753FFC}"/>
    <dgm:cxn modelId="{B70FEEBF-ECC8-44CE-AE1B-AB0D07A40AFD}" type="presOf" srcId="{20F6173F-C3F7-4727-BD73-177FEFCC78D3}" destId="{D79AE3D0-763A-41C5-AC9B-575946162431}" srcOrd="0" destOrd="0" presId="urn:microsoft.com/office/officeart/2005/8/layout/orgChart1"/>
    <dgm:cxn modelId="{27EAFDAC-3F78-4B38-9229-F38AB2C917E6}" type="presOf" srcId="{6C2DA60B-BAC1-44E3-A238-16B6F7E1E3DE}" destId="{89CF5E0B-BFCF-494D-B0EF-DB46A7D51831}" srcOrd="0" destOrd="0" presId="urn:microsoft.com/office/officeart/2005/8/layout/orgChart1"/>
    <dgm:cxn modelId="{4810C2CD-25AB-474A-9D4E-15FF47C528B9}" srcId="{55AA35A1-EAD3-449C-8BBC-6079CF7F5ED4}" destId="{AE3F9298-DAE5-40AC-8F85-8AD9FD9985C8}" srcOrd="0" destOrd="0" parTransId="{74EF1A5D-021A-47F9-9656-BB85F81E2EC5}" sibTransId="{F4C82C73-B582-4B8C-B4FF-4218DE998C8D}"/>
    <dgm:cxn modelId="{88B316E2-A779-4243-9D03-3ACDB8B69890}" srcId="{AE3F9298-DAE5-40AC-8F85-8AD9FD9985C8}" destId="{DF2EEFAD-D28B-4FEA-9A2A-77A4DABF3FE0}" srcOrd="0" destOrd="0" parTransId="{3D6C5863-F9D1-4F4A-97E5-38EB81206D68}" sibTransId="{B74E775A-334E-47A2-A3C9-FE1D40EB67BB}"/>
    <dgm:cxn modelId="{7D89D84F-E5EC-4FA3-9E13-001405F615FC}" type="presOf" srcId="{20F6173F-C3F7-4727-BD73-177FEFCC78D3}" destId="{48142746-1318-45D6-81D7-BAAF1DE9A991}" srcOrd="1" destOrd="0" presId="urn:microsoft.com/office/officeart/2005/8/layout/orgChart1"/>
    <dgm:cxn modelId="{D093E35F-0B4B-4F09-839D-31F7EF7BACAA}" type="presOf" srcId="{DF2EEFAD-D28B-4FEA-9A2A-77A4DABF3FE0}" destId="{2E46A9BB-C727-4348-8858-376F04643765}" srcOrd="1" destOrd="0" presId="urn:microsoft.com/office/officeart/2005/8/layout/orgChart1"/>
    <dgm:cxn modelId="{B6279651-22E6-4330-BDB6-3BA7382129A0}" type="presOf" srcId="{55AA35A1-EAD3-449C-8BBC-6079CF7F5ED4}" destId="{51A6C290-9E66-42E1-ACA2-F0DB0EC44096}" srcOrd="0" destOrd="0" presId="urn:microsoft.com/office/officeart/2005/8/layout/orgChart1"/>
    <dgm:cxn modelId="{8C4FBCC1-8D6A-497B-9221-0C0648641533}" type="presOf" srcId="{6FD94D9D-1AD3-4BC7-90D2-206C808A76AE}" destId="{76697D4E-FC44-4FD6-9925-B336FCD21F52}" srcOrd="0" destOrd="0" presId="urn:microsoft.com/office/officeart/2005/8/layout/orgChart1"/>
    <dgm:cxn modelId="{278E6738-A32F-4A73-A16D-551E38158802}" type="presOf" srcId="{F1262DA2-76C8-476B-A875-567DC1CF8078}" destId="{CDA49504-75AB-4D02-9FE7-6EDF85E367D1}" srcOrd="0" destOrd="0" presId="urn:microsoft.com/office/officeart/2005/8/layout/orgChart1"/>
    <dgm:cxn modelId="{E66F018E-4DD0-4332-8AC7-E173A7F73666}" type="presOf" srcId="{6C2DA60B-BAC1-44E3-A238-16B6F7E1E3DE}" destId="{09162686-1F06-44BC-AD27-BFBDB9AD5561}" srcOrd="1" destOrd="0" presId="urn:microsoft.com/office/officeart/2005/8/layout/orgChart1"/>
    <dgm:cxn modelId="{03843B78-8FE7-40C4-BF39-09CB616C78DA}" type="presOf" srcId="{E0E6B7D2-8A1A-488F-A199-45C4F49D8680}" destId="{9A4E9897-C08E-4041-A717-2F53E41DB392}" srcOrd="0" destOrd="0" presId="urn:microsoft.com/office/officeart/2005/8/layout/orgChart1"/>
    <dgm:cxn modelId="{8762A4DC-C226-40B0-8635-15DCAC69AD9C}" type="presOf" srcId="{AE3F9298-DAE5-40AC-8F85-8AD9FD9985C8}" destId="{63A67055-A0B3-481C-9B47-817385962AAA}" srcOrd="1" destOrd="0" presId="urn:microsoft.com/office/officeart/2005/8/layout/orgChart1"/>
    <dgm:cxn modelId="{BCE29D34-AFDB-42BA-854A-C5D5F37928EE}" type="presOf" srcId="{F1262DA2-76C8-476B-A875-567DC1CF8078}" destId="{BCFCCE5C-62B9-4F78-A67C-383BE3532CC7}" srcOrd="1" destOrd="0" presId="urn:microsoft.com/office/officeart/2005/8/layout/orgChart1"/>
    <dgm:cxn modelId="{DEFA82BB-4410-4460-BF2F-E9B040A8F91B}" type="presOf" srcId="{3D6C5863-F9D1-4F4A-97E5-38EB81206D68}" destId="{04B011B0-74EC-49B5-9D13-3E608F79BC26}" srcOrd="0" destOrd="0" presId="urn:microsoft.com/office/officeart/2005/8/layout/orgChart1"/>
    <dgm:cxn modelId="{3306DC51-8896-4D61-9C45-10630A5A5867}" srcId="{AE3F9298-DAE5-40AC-8F85-8AD9FD9985C8}" destId="{F1262DA2-76C8-476B-A875-567DC1CF8078}" srcOrd="1" destOrd="0" parTransId="{6FD94D9D-1AD3-4BC7-90D2-206C808A76AE}" sibTransId="{BB6C7FD9-1850-4632-8761-EBD69EA31D18}"/>
    <dgm:cxn modelId="{2A51F31C-CFE4-45B3-B77C-B67519D04C8C}" type="presOf" srcId="{AE3F9298-DAE5-40AC-8F85-8AD9FD9985C8}" destId="{37A02C0A-00C3-42E2-BF90-731000611521}" srcOrd="0" destOrd="0" presId="urn:microsoft.com/office/officeart/2005/8/layout/orgChart1"/>
    <dgm:cxn modelId="{999BD96B-3404-4850-8307-8F734331354D}" type="presOf" srcId="{0E93590B-AE57-4DB5-8DF4-AE0EE7EC281C}" destId="{B2B62C42-FF4A-4DDB-A657-B9EA15DBED35}" srcOrd="0" destOrd="0" presId="urn:microsoft.com/office/officeart/2005/8/layout/orgChart1"/>
    <dgm:cxn modelId="{26E2124C-5FB2-47BA-8008-808F6A353A28}" type="presParOf" srcId="{51A6C290-9E66-42E1-ACA2-F0DB0EC44096}" destId="{0B19912E-F385-4D0C-9ABE-F6D28082DC8E}" srcOrd="0" destOrd="0" presId="urn:microsoft.com/office/officeart/2005/8/layout/orgChart1"/>
    <dgm:cxn modelId="{19CFD740-C30C-4365-B496-89AFC6F134F6}" type="presParOf" srcId="{0B19912E-F385-4D0C-9ABE-F6D28082DC8E}" destId="{83AE990C-C032-4554-9D15-4B6254B48B56}" srcOrd="0" destOrd="0" presId="urn:microsoft.com/office/officeart/2005/8/layout/orgChart1"/>
    <dgm:cxn modelId="{6E19283D-57E5-4621-B2F3-007C3AEA62FB}" type="presParOf" srcId="{83AE990C-C032-4554-9D15-4B6254B48B56}" destId="{37A02C0A-00C3-42E2-BF90-731000611521}" srcOrd="0" destOrd="0" presId="urn:microsoft.com/office/officeart/2005/8/layout/orgChart1"/>
    <dgm:cxn modelId="{2353601F-E17A-4952-9F95-B6FD8BCD9808}" type="presParOf" srcId="{83AE990C-C032-4554-9D15-4B6254B48B56}" destId="{63A67055-A0B3-481C-9B47-817385962AAA}" srcOrd="1" destOrd="0" presId="urn:microsoft.com/office/officeart/2005/8/layout/orgChart1"/>
    <dgm:cxn modelId="{2214387F-8CAF-4474-9CBF-915A6954B41A}" type="presParOf" srcId="{0B19912E-F385-4D0C-9ABE-F6D28082DC8E}" destId="{7E655C16-4A44-460F-B21D-66BB746C9404}" srcOrd="1" destOrd="0" presId="urn:microsoft.com/office/officeart/2005/8/layout/orgChart1"/>
    <dgm:cxn modelId="{E650F218-1FA0-43D9-957F-2465CADE6E04}" type="presParOf" srcId="{7E655C16-4A44-460F-B21D-66BB746C9404}" destId="{76697D4E-FC44-4FD6-9925-B336FCD21F52}" srcOrd="0" destOrd="0" presId="urn:microsoft.com/office/officeart/2005/8/layout/orgChart1"/>
    <dgm:cxn modelId="{24DD76EF-70E2-4C2C-930C-742D63052431}" type="presParOf" srcId="{7E655C16-4A44-460F-B21D-66BB746C9404}" destId="{90FEC8FE-F828-4554-AA68-F73D7D154B43}" srcOrd="1" destOrd="0" presId="urn:microsoft.com/office/officeart/2005/8/layout/orgChart1"/>
    <dgm:cxn modelId="{A5C0AB74-450D-4710-A3A1-2C5144602DE9}" type="presParOf" srcId="{90FEC8FE-F828-4554-AA68-F73D7D154B43}" destId="{A02B9893-D5FF-46C1-A490-CA9438C0CCBC}" srcOrd="0" destOrd="0" presId="urn:microsoft.com/office/officeart/2005/8/layout/orgChart1"/>
    <dgm:cxn modelId="{291E5BB8-C077-4184-89C0-331CFC14EF75}" type="presParOf" srcId="{A02B9893-D5FF-46C1-A490-CA9438C0CCBC}" destId="{CDA49504-75AB-4D02-9FE7-6EDF85E367D1}" srcOrd="0" destOrd="0" presId="urn:microsoft.com/office/officeart/2005/8/layout/orgChart1"/>
    <dgm:cxn modelId="{4E6842E5-2C9B-4F15-9BFC-219C164605D6}" type="presParOf" srcId="{A02B9893-D5FF-46C1-A490-CA9438C0CCBC}" destId="{BCFCCE5C-62B9-4F78-A67C-383BE3532CC7}" srcOrd="1" destOrd="0" presId="urn:microsoft.com/office/officeart/2005/8/layout/orgChart1"/>
    <dgm:cxn modelId="{FA602AED-499D-4CD2-AC06-6DF4316E3054}" type="presParOf" srcId="{90FEC8FE-F828-4554-AA68-F73D7D154B43}" destId="{B52B30D7-C396-4B11-AC87-353257168FBC}" srcOrd="1" destOrd="0" presId="urn:microsoft.com/office/officeart/2005/8/layout/orgChart1"/>
    <dgm:cxn modelId="{C98E8779-0B7A-4E2F-A1F0-BD47E200F41E}" type="presParOf" srcId="{90FEC8FE-F828-4554-AA68-F73D7D154B43}" destId="{911F0056-5E5F-43E0-B1AB-54EFC9184637}" srcOrd="2" destOrd="0" presId="urn:microsoft.com/office/officeart/2005/8/layout/orgChart1"/>
    <dgm:cxn modelId="{CEA32DEA-79B5-4CE7-8A81-8A6717E195E0}" type="presParOf" srcId="{7E655C16-4A44-460F-B21D-66BB746C9404}" destId="{9A4E9897-C08E-4041-A717-2F53E41DB392}" srcOrd="2" destOrd="0" presId="urn:microsoft.com/office/officeart/2005/8/layout/orgChart1"/>
    <dgm:cxn modelId="{DF8EA001-50D8-4BE3-A8F2-98C22CEC2E5B}" type="presParOf" srcId="{7E655C16-4A44-460F-B21D-66BB746C9404}" destId="{67D89F9A-9AC0-4301-83D9-122011031C99}" srcOrd="3" destOrd="0" presId="urn:microsoft.com/office/officeart/2005/8/layout/orgChart1"/>
    <dgm:cxn modelId="{FA1550C7-3FAC-47B4-A082-B48C10497DCA}" type="presParOf" srcId="{67D89F9A-9AC0-4301-83D9-122011031C99}" destId="{D2F5B544-61A0-4E30-93ED-BA463E3A54C1}" srcOrd="0" destOrd="0" presId="urn:microsoft.com/office/officeart/2005/8/layout/orgChart1"/>
    <dgm:cxn modelId="{D0E2C61A-6AED-4328-AD34-52C184E45861}" type="presParOf" srcId="{D2F5B544-61A0-4E30-93ED-BA463E3A54C1}" destId="{D79AE3D0-763A-41C5-AC9B-575946162431}" srcOrd="0" destOrd="0" presId="urn:microsoft.com/office/officeart/2005/8/layout/orgChart1"/>
    <dgm:cxn modelId="{CF770BB7-FDDD-44C1-BBA5-EDA3DE208D7F}" type="presParOf" srcId="{D2F5B544-61A0-4E30-93ED-BA463E3A54C1}" destId="{48142746-1318-45D6-81D7-BAAF1DE9A991}" srcOrd="1" destOrd="0" presId="urn:microsoft.com/office/officeart/2005/8/layout/orgChart1"/>
    <dgm:cxn modelId="{AC63B936-9BF3-4DAE-B4F1-D29BB1BA88C8}" type="presParOf" srcId="{67D89F9A-9AC0-4301-83D9-122011031C99}" destId="{AA59E7C8-3F75-4761-BCD3-755BF6CE6A36}" srcOrd="1" destOrd="0" presId="urn:microsoft.com/office/officeart/2005/8/layout/orgChart1"/>
    <dgm:cxn modelId="{E7ADA233-8BFC-4972-8BEF-C067C91EFB2F}" type="presParOf" srcId="{67D89F9A-9AC0-4301-83D9-122011031C99}" destId="{7828DF5E-F1A3-4CE3-9371-7D7E5AA139DA}" srcOrd="2" destOrd="0" presId="urn:microsoft.com/office/officeart/2005/8/layout/orgChart1"/>
    <dgm:cxn modelId="{7C9C5E60-804F-497C-9F15-038CE0E1B5B0}" type="presParOf" srcId="{7E655C16-4A44-460F-B21D-66BB746C9404}" destId="{B2B62C42-FF4A-4DDB-A657-B9EA15DBED35}" srcOrd="4" destOrd="0" presId="urn:microsoft.com/office/officeart/2005/8/layout/orgChart1"/>
    <dgm:cxn modelId="{35830DD7-61A3-4571-84F2-8E47C3800982}" type="presParOf" srcId="{7E655C16-4A44-460F-B21D-66BB746C9404}" destId="{DC623EA2-F9FA-45F1-B99E-64B53655A0EB}" srcOrd="5" destOrd="0" presId="urn:microsoft.com/office/officeart/2005/8/layout/orgChart1"/>
    <dgm:cxn modelId="{66A1750F-44AF-442F-AB4A-6D97C26461B4}" type="presParOf" srcId="{DC623EA2-F9FA-45F1-B99E-64B53655A0EB}" destId="{255E9ACC-DB24-4D52-82C8-5BEF2C358EBB}" srcOrd="0" destOrd="0" presId="urn:microsoft.com/office/officeart/2005/8/layout/orgChart1"/>
    <dgm:cxn modelId="{4B9637DF-ADD5-4C7D-9367-E7D7BCAA7164}" type="presParOf" srcId="{255E9ACC-DB24-4D52-82C8-5BEF2C358EBB}" destId="{89CF5E0B-BFCF-494D-B0EF-DB46A7D51831}" srcOrd="0" destOrd="0" presId="urn:microsoft.com/office/officeart/2005/8/layout/orgChart1"/>
    <dgm:cxn modelId="{6DE80C93-D1FC-44F2-8A37-B4079C2D93F4}" type="presParOf" srcId="{255E9ACC-DB24-4D52-82C8-5BEF2C358EBB}" destId="{09162686-1F06-44BC-AD27-BFBDB9AD5561}" srcOrd="1" destOrd="0" presId="urn:microsoft.com/office/officeart/2005/8/layout/orgChart1"/>
    <dgm:cxn modelId="{D9A03DA1-40D2-474B-AF3A-915C5DFE2021}" type="presParOf" srcId="{DC623EA2-F9FA-45F1-B99E-64B53655A0EB}" destId="{99E76C09-0AC5-4DA1-8E33-D7A3FA383AB0}" srcOrd="1" destOrd="0" presId="urn:microsoft.com/office/officeart/2005/8/layout/orgChart1"/>
    <dgm:cxn modelId="{7DB7B7A7-CD9C-4AE6-8271-5D56E6E4F2D7}" type="presParOf" srcId="{DC623EA2-F9FA-45F1-B99E-64B53655A0EB}" destId="{E5316351-F5E0-4997-96ED-C0103E46859A}" srcOrd="2" destOrd="0" presId="urn:microsoft.com/office/officeart/2005/8/layout/orgChart1"/>
    <dgm:cxn modelId="{60B96CDC-CF71-43E9-B703-C5D964A78C8F}" type="presParOf" srcId="{0B19912E-F385-4D0C-9ABE-F6D28082DC8E}" destId="{BA875DE6-4611-4F7F-B246-4AE910EA4557}" srcOrd="2" destOrd="0" presId="urn:microsoft.com/office/officeart/2005/8/layout/orgChart1"/>
    <dgm:cxn modelId="{C8CE9D61-0226-4529-9FCD-04727C516BEA}" type="presParOf" srcId="{BA875DE6-4611-4F7F-B246-4AE910EA4557}" destId="{04B011B0-74EC-49B5-9D13-3E608F79BC26}" srcOrd="0" destOrd="0" presId="urn:microsoft.com/office/officeart/2005/8/layout/orgChart1"/>
    <dgm:cxn modelId="{F89B9805-A296-40CC-B093-DF38BE1A8276}" type="presParOf" srcId="{BA875DE6-4611-4F7F-B246-4AE910EA4557}" destId="{C81B3D28-0500-4CC1-839E-E385DFA25765}" srcOrd="1" destOrd="0" presId="urn:microsoft.com/office/officeart/2005/8/layout/orgChart1"/>
    <dgm:cxn modelId="{7017AD4D-CFA1-44F9-AAAD-A109B4A4600E}" type="presParOf" srcId="{C81B3D28-0500-4CC1-839E-E385DFA25765}" destId="{3937D1D2-FA46-4216-9D4A-8EB6C8ADD91C}" srcOrd="0" destOrd="0" presId="urn:microsoft.com/office/officeart/2005/8/layout/orgChart1"/>
    <dgm:cxn modelId="{E6775803-3044-434F-B06B-ADC9CC9D8FC8}" type="presParOf" srcId="{3937D1D2-FA46-4216-9D4A-8EB6C8ADD91C}" destId="{066146F1-18B0-427C-8954-53444FB5B320}" srcOrd="0" destOrd="0" presId="urn:microsoft.com/office/officeart/2005/8/layout/orgChart1"/>
    <dgm:cxn modelId="{9DD8153F-B6A7-479F-81F0-6EF9E6D32193}" type="presParOf" srcId="{3937D1D2-FA46-4216-9D4A-8EB6C8ADD91C}" destId="{2E46A9BB-C727-4348-8858-376F04643765}" srcOrd="1" destOrd="0" presId="urn:microsoft.com/office/officeart/2005/8/layout/orgChart1"/>
    <dgm:cxn modelId="{B896232E-10EC-4A54-897F-DF29320C37E6}" type="presParOf" srcId="{C81B3D28-0500-4CC1-839E-E385DFA25765}" destId="{AB57D11F-9DD7-43B7-9A9B-E4AF02DE1931}" srcOrd="1" destOrd="0" presId="urn:microsoft.com/office/officeart/2005/8/layout/orgChart1"/>
    <dgm:cxn modelId="{85942159-A566-4DE7-B61E-5B72B20FB390}" type="presParOf" srcId="{C81B3D28-0500-4CC1-839E-E385DFA25765}" destId="{D2B85A9E-8E89-41BC-B1E5-E766575002C0}" srcOrd="2" destOrd="0" presId="urn:microsoft.com/office/officeart/2005/8/layout/orgChart1"/>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D34E1-B4F1-42AC-B9A2-88857E67E9FB}"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ru-RU"/>
        </a:p>
      </dgm:t>
    </dgm:pt>
    <dgm:pt modelId="{ABFCCAE8-9A34-4446-B508-76E2F423BCD1}">
      <dgm:prSet phldrT="[Текст]"/>
      <dgm:spPr/>
      <dgm:t>
        <a:bodyPr/>
        <a:lstStyle/>
        <a:p>
          <a:r>
            <a:rPr lang="ru-RU" dirty="0" smtClean="0">
              <a:latin typeface="Times New Roman" pitchFamily="18" charset="0"/>
              <a:cs typeface="Times New Roman" pitchFamily="18" charset="0"/>
            </a:rPr>
            <a:t>2-4 классы</a:t>
          </a:r>
          <a:endParaRPr lang="ru-RU" dirty="0">
            <a:latin typeface="Times New Roman" pitchFamily="18" charset="0"/>
            <a:cs typeface="Times New Roman" pitchFamily="18" charset="0"/>
          </a:endParaRPr>
        </a:p>
      </dgm:t>
    </dgm:pt>
    <dgm:pt modelId="{7AE4AFFC-EA4D-48C3-97C6-B878649B4096}" type="parTrans" cxnId="{38CF034C-D198-4012-8FF7-F8DABD7B2175}">
      <dgm:prSet/>
      <dgm:spPr/>
      <dgm:t>
        <a:bodyPr/>
        <a:lstStyle/>
        <a:p>
          <a:endParaRPr lang="ru-RU">
            <a:latin typeface="Times New Roman" pitchFamily="18" charset="0"/>
            <a:cs typeface="Times New Roman" pitchFamily="18" charset="0"/>
          </a:endParaRPr>
        </a:p>
      </dgm:t>
    </dgm:pt>
    <dgm:pt modelId="{7911F5B1-2BF4-4865-91EA-484583173D05}" type="sibTrans" cxnId="{38CF034C-D198-4012-8FF7-F8DABD7B2175}">
      <dgm:prSet/>
      <dgm:spPr/>
      <dgm:t>
        <a:bodyPr/>
        <a:lstStyle/>
        <a:p>
          <a:endParaRPr lang="ru-RU">
            <a:latin typeface="Times New Roman" pitchFamily="18" charset="0"/>
            <a:cs typeface="Times New Roman" pitchFamily="18" charset="0"/>
          </a:endParaRPr>
        </a:p>
      </dgm:t>
    </dgm:pt>
    <dgm:pt modelId="{1AF86592-3976-4F76-A0A6-4EC48C350032}">
      <dgm:prSet phldrT="[Текст]" custT="1"/>
      <dgm:spPr/>
      <dgm:t>
        <a:bodyPr/>
        <a:lstStyle/>
        <a:p>
          <a:r>
            <a:rPr lang="ru-RU" sz="2000" dirty="0" smtClean="0">
              <a:latin typeface="Times New Roman" pitchFamily="18" charset="0"/>
              <a:cs typeface="Times New Roman" pitchFamily="18" charset="0"/>
            </a:rPr>
            <a:t>формирование ценностного отношения к труду;</a:t>
          </a:r>
          <a:endParaRPr lang="ru-RU" sz="2000" dirty="0">
            <a:latin typeface="Times New Roman" pitchFamily="18" charset="0"/>
            <a:cs typeface="Times New Roman" pitchFamily="18" charset="0"/>
          </a:endParaRPr>
        </a:p>
      </dgm:t>
    </dgm:pt>
    <dgm:pt modelId="{ADB1A28C-790F-4F14-B40D-E2B3B123303E}" type="parTrans" cxnId="{A9598627-908F-44F1-AE94-E712128F845F}">
      <dgm:prSet/>
      <dgm:spPr/>
      <dgm:t>
        <a:bodyPr/>
        <a:lstStyle/>
        <a:p>
          <a:endParaRPr lang="ru-RU">
            <a:latin typeface="Times New Roman" pitchFamily="18" charset="0"/>
            <a:cs typeface="Times New Roman" pitchFamily="18" charset="0"/>
          </a:endParaRPr>
        </a:p>
      </dgm:t>
    </dgm:pt>
    <dgm:pt modelId="{B820ABF0-761E-4FC4-99FE-864B21841A03}" type="sibTrans" cxnId="{A9598627-908F-44F1-AE94-E712128F845F}">
      <dgm:prSet/>
      <dgm:spPr/>
      <dgm:t>
        <a:bodyPr/>
        <a:lstStyle/>
        <a:p>
          <a:endParaRPr lang="ru-RU">
            <a:latin typeface="Times New Roman" pitchFamily="18" charset="0"/>
            <a:cs typeface="Times New Roman" pitchFamily="18" charset="0"/>
          </a:endParaRPr>
        </a:p>
      </dgm:t>
    </dgm:pt>
    <dgm:pt modelId="{AF4CD819-36E6-4F8A-A003-E73BE057EE1F}">
      <dgm:prSet phldrT="[Текст]" custT="1"/>
      <dgm:spPr/>
      <dgm:t>
        <a:bodyPr/>
        <a:lstStyle/>
        <a:p>
          <a:r>
            <a:rPr lang="ru-RU" sz="2000" dirty="0" smtClean="0">
              <a:latin typeface="Times New Roman" pitchFamily="18" charset="0"/>
              <a:cs typeface="Times New Roman" pitchFamily="18" charset="0"/>
            </a:rPr>
            <a:t>понимание его роли в жизни человека и в обществе;</a:t>
          </a:r>
          <a:endParaRPr lang="ru-RU" sz="2000" dirty="0">
            <a:latin typeface="Times New Roman" pitchFamily="18" charset="0"/>
            <a:cs typeface="Times New Roman" pitchFamily="18" charset="0"/>
          </a:endParaRPr>
        </a:p>
      </dgm:t>
    </dgm:pt>
    <dgm:pt modelId="{16FE967E-9515-4F91-9544-BCF6A43F87D9}" type="parTrans" cxnId="{790FB564-3F26-4F2B-B403-B54C550EDC84}">
      <dgm:prSet/>
      <dgm:spPr/>
      <dgm:t>
        <a:bodyPr/>
        <a:lstStyle/>
        <a:p>
          <a:endParaRPr lang="ru-RU">
            <a:latin typeface="Times New Roman" pitchFamily="18" charset="0"/>
            <a:cs typeface="Times New Roman" pitchFamily="18" charset="0"/>
          </a:endParaRPr>
        </a:p>
      </dgm:t>
    </dgm:pt>
    <dgm:pt modelId="{44E96B9A-71C8-4A68-914A-225FE50D2102}" type="sibTrans" cxnId="{790FB564-3F26-4F2B-B403-B54C550EDC84}">
      <dgm:prSet/>
      <dgm:spPr/>
      <dgm:t>
        <a:bodyPr/>
        <a:lstStyle/>
        <a:p>
          <a:endParaRPr lang="ru-RU">
            <a:latin typeface="Times New Roman" pitchFamily="18" charset="0"/>
            <a:cs typeface="Times New Roman" pitchFamily="18" charset="0"/>
          </a:endParaRPr>
        </a:p>
      </dgm:t>
    </dgm:pt>
    <dgm:pt modelId="{E8CF7C86-F342-4F0F-B9E0-D89AFAF31933}">
      <dgm:prSet phldrT="[Текст]"/>
      <dgm:spPr/>
      <dgm:t>
        <a:bodyPr/>
        <a:lstStyle/>
        <a:p>
          <a:r>
            <a:rPr lang="ru-RU" dirty="0" smtClean="0">
              <a:latin typeface="Times New Roman" pitchFamily="18" charset="0"/>
              <a:cs typeface="Times New Roman" pitchFamily="18" charset="0"/>
            </a:rPr>
            <a:t>5-6 классы</a:t>
          </a:r>
          <a:endParaRPr lang="ru-RU" dirty="0">
            <a:latin typeface="Times New Roman" pitchFamily="18" charset="0"/>
            <a:cs typeface="Times New Roman" pitchFamily="18" charset="0"/>
          </a:endParaRPr>
        </a:p>
      </dgm:t>
    </dgm:pt>
    <dgm:pt modelId="{8F925AE2-BDFB-4DE1-82AA-F47ED2048E0C}" type="parTrans" cxnId="{6AA43305-B04F-4C82-BA7E-5E431FD38D12}">
      <dgm:prSet/>
      <dgm:spPr/>
      <dgm:t>
        <a:bodyPr/>
        <a:lstStyle/>
        <a:p>
          <a:endParaRPr lang="ru-RU">
            <a:latin typeface="Times New Roman" pitchFamily="18" charset="0"/>
            <a:cs typeface="Times New Roman" pitchFamily="18" charset="0"/>
          </a:endParaRPr>
        </a:p>
      </dgm:t>
    </dgm:pt>
    <dgm:pt modelId="{42F952DB-F5C9-4289-BAD0-E426DD13C798}" type="sibTrans" cxnId="{6AA43305-B04F-4C82-BA7E-5E431FD38D12}">
      <dgm:prSet/>
      <dgm:spPr/>
      <dgm:t>
        <a:bodyPr/>
        <a:lstStyle/>
        <a:p>
          <a:endParaRPr lang="ru-RU">
            <a:latin typeface="Times New Roman" pitchFamily="18" charset="0"/>
            <a:cs typeface="Times New Roman" pitchFamily="18" charset="0"/>
          </a:endParaRPr>
        </a:p>
      </dgm:t>
    </dgm:pt>
    <dgm:pt modelId="{BDA6C7F2-D101-4808-8DCA-C918EE7334A3}">
      <dgm:prSet phldrT="[Текст]" custT="1"/>
      <dgm:spPr/>
      <dgm:t>
        <a:bodyPr/>
        <a:lstStyle/>
        <a:p>
          <a:r>
            <a:rPr lang="ru-RU" sz="2000" dirty="0" smtClean="0">
              <a:latin typeface="Times New Roman" pitchFamily="18" charset="0"/>
              <a:cs typeface="Times New Roman" pitchFamily="18" charset="0"/>
            </a:rPr>
            <a:t>развитие личностного смысла в приобретении познавательного опыта и интереса к профессиональной деятельности;</a:t>
          </a:r>
          <a:endParaRPr lang="ru-RU" sz="2000" dirty="0">
            <a:latin typeface="Times New Roman" pitchFamily="18" charset="0"/>
            <a:cs typeface="Times New Roman" pitchFamily="18" charset="0"/>
          </a:endParaRPr>
        </a:p>
      </dgm:t>
    </dgm:pt>
    <dgm:pt modelId="{1B269505-F8F1-4DF1-95C7-E124D8CAFDA1}" type="parTrans" cxnId="{2D0AFE14-CE0A-461A-A7D1-7EF8C9E8A7A7}">
      <dgm:prSet/>
      <dgm:spPr/>
      <dgm:t>
        <a:bodyPr/>
        <a:lstStyle/>
        <a:p>
          <a:endParaRPr lang="ru-RU">
            <a:latin typeface="Times New Roman" pitchFamily="18" charset="0"/>
            <a:cs typeface="Times New Roman" pitchFamily="18" charset="0"/>
          </a:endParaRPr>
        </a:p>
      </dgm:t>
    </dgm:pt>
    <dgm:pt modelId="{BAD8BA1F-B100-49C5-B602-B08787843C33}" type="sibTrans" cxnId="{2D0AFE14-CE0A-461A-A7D1-7EF8C9E8A7A7}">
      <dgm:prSet/>
      <dgm:spPr/>
      <dgm:t>
        <a:bodyPr/>
        <a:lstStyle/>
        <a:p>
          <a:endParaRPr lang="ru-RU">
            <a:latin typeface="Times New Roman" pitchFamily="18" charset="0"/>
            <a:cs typeface="Times New Roman" pitchFamily="18" charset="0"/>
          </a:endParaRPr>
        </a:p>
      </dgm:t>
    </dgm:pt>
    <dgm:pt modelId="{DAF2F3C8-5025-48AA-B496-550A7E77A1EC}">
      <dgm:prSet phldrT="[Текст]" custT="1"/>
      <dgm:spPr/>
      <dgm:t>
        <a:bodyPr/>
        <a:lstStyle/>
        <a:p>
          <a:r>
            <a:rPr lang="ru-RU" sz="2000" dirty="0" smtClean="0">
              <a:latin typeface="Times New Roman" pitchFamily="18" charset="0"/>
              <a:cs typeface="Times New Roman" pitchFamily="18" charset="0"/>
            </a:rPr>
            <a:t>приобретение первоначального опыта в различных сферах социально-профессиональной практики.</a:t>
          </a:r>
          <a:endParaRPr lang="ru-RU" sz="2000" dirty="0">
            <a:latin typeface="Times New Roman" pitchFamily="18" charset="0"/>
            <a:cs typeface="Times New Roman" pitchFamily="18" charset="0"/>
          </a:endParaRPr>
        </a:p>
      </dgm:t>
    </dgm:pt>
    <dgm:pt modelId="{D87AD1EA-52A1-428F-A8FD-0B2BF9CBF73B}" type="parTrans" cxnId="{980910EE-11A9-4D09-8CD9-2B32A3B64FE1}">
      <dgm:prSet/>
      <dgm:spPr/>
      <dgm:t>
        <a:bodyPr/>
        <a:lstStyle/>
        <a:p>
          <a:endParaRPr lang="ru-RU">
            <a:latin typeface="Times New Roman" pitchFamily="18" charset="0"/>
            <a:cs typeface="Times New Roman" pitchFamily="18" charset="0"/>
          </a:endParaRPr>
        </a:p>
      </dgm:t>
    </dgm:pt>
    <dgm:pt modelId="{E93ECEE7-62AA-4260-98CF-2D36744E7ACF}" type="sibTrans" cxnId="{980910EE-11A9-4D09-8CD9-2B32A3B64FE1}">
      <dgm:prSet/>
      <dgm:spPr/>
      <dgm:t>
        <a:bodyPr/>
        <a:lstStyle/>
        <a:p>
          <a:endParaRPr lang="ru-RU">
            <a:latin typeface="Times New Roman" pitchFamily="18" charset="0"/>
            <a:cs typeface="Times New Roman" pitchFamily="18" charset="0"/>
          </a:endParaRPr>
        </a:p>
      </dgm:t>
    </dgm:pt>
    <dgm:pt modelId="{28A70E9C-EFE0-4355-BAC7-11161E2B5FF1}">
      <dgm:prSet phldrT="[Текст]"/>
      <dgm:spPr/>
      <dgm:t>
        <a:bodyPr/>
        <a:lstStyle/>
        <a:p>
          <a:r>
            <a:rPr lang="ru-RU" dirty="0" smtClean="0">
              <a:latin typeface="Times New Roman" pitchFamily="18" charset="0"/>
              <a:cs typeface="Times New Roman" pitchFamily="18" charset="0"/>
            </a:rPr>
            <a:t>9 класс</a:t>
          </a:r>
          <a:endParaRPr lang="ru-RU" dirty="0">
            <a:latin typeface="Times New Roman" pitchFamily="18" charset="0"/>
            <a:cs typeface="Times New Roman" pitchFamily="18" charset="0"/>
          </a:endParaRPr>
        </a:p>
      </dgm:t>
    </dgm:pt>
    <dgm:pt modelId="{D9E6B991-25D3-47A8-AD1A-2EE277D804CD}" type="parTrans" cxnId="{4841F5CB-4103-4532-9079-7760D0303787}">
      <dgm:prSet/>
      <dgm:spPr/>
      <dgm:t>
        <a:bodyPr/>
        <a:lstStyle/>
        <a:p>
          <a:endParaRPr lang="ru-RU">
            <a:latin typeface="Times New Roman" pitchFamily="18" charset="0"/>
            <a:cs typeface="Times New Roman" pitchFamily="18" charset="0"/>
          </a:endParaRPr>
        </a:p>
      </dgm:t>
    </dgm:pt>
    <dgm:pt modelId="{28AB0D4D-52A9-414B-BEF6-90E922D94275}" type="sibTrans" cxnId="{4841F5CB-4103-4532-9079-7760D0303787}">
      <dgm:prSet/>
      <dgm:spPr/>
      <dgm:t>
        <a:bodyPr/>
        <a:lstStyle/>
        <a:p>
          <a:endParaRPr lang="ru-RU">
            <a:latin typeface="Times New Roman" pitchFamily="18" charset="0"/>
            <a:cs typeface="Times New Roman" pitchFamily="18" charset="0"/>
          </a:endParaRPr>
        </a:p>
      </dgm:t>
    </dgm:pt>
    <dgm:pt modelId="{1DB66A7E-AB35-4F26-8554-D920FE2AECCB}">
      <dgm:prSet phldrT="[Текст]" custT="1"/>
      <dgm:spPr/>
      <dgm:t>
        <a:bodyPr/>
        <a:lstStyle/>
        <a:p>
          <a:r>
            <a:rPr lang="ru-RU" sz="2000" dirty="0" smtClean="0">
              <a:latin typeface="Times New Roman" pitchFamily="18" charset="0"/>
              <a:cs typeface="Times New Roman" pitchFamily="18" charset="0"/>
            </a:rPr>
            <a:t>уточнение образовательного запроса в ходе факультативных занятий;</a:t>
          </a:r>
          <a:endParaRPr lang="ru-RU" sz="2000" dirty="0">
            <a:latin typeface="Times New Roman" pitchFamily="18" charset="0"/>
            <a:cs typeface="Times New Roman" pitchFamily="18" charset="0"/>
          </a:endParaRPr>
        </a:p>
      </dgm:t>
    </dgm:pt>
    <dgm:pt modelId="{9DFB2924-7232-42D9-8A64-AD56D8CF8FFA}" type="parTrans" cxnId="{6005FE20-FF07-4496-8C3F-B24A4061A7E0}">
      <dgm:prSet/>
      <dgm:spPr/>
      <dgm:t>
        <a:bodyPr/>
        <a:lstStyle/>
        <a:p>
          <a:endParaRPr lang="ru-RU">
            <a:latin typeface="Times New Roman" pitchFamily="18" charset="0"/>
            <a:cs typeface="Times New Roman" pitchFamily="18" charset="0"/>
          </a:endParaRPr>
        </a:p>
      </dgm:t>
    </dgm:pt>
    <dgm:pt modelId="{6DC4F315-0F50-47D1-A7A8-15E2AF8B983E}" type="sibTrans" cxnId="{6005FE20-FF07-4496-8C3F-B24A4061A7E0}">
      <dgm:prSet/>
      <dgm:spPr/>
      <dgm:t>
        <a:bodyPr/>
        <a:lstStyle/>
        <a:p>
          <a:endParaRPr lang="ru-RU">
            <a:latin typeface="Times New Roman" pitchFamily="18" charset="0"/>
            <a:cs typeface="Times New Roman" pitchFamily="18" charset="0"/>
          </a:endParaRPr>
        </a:p>
      </dgm:t>
    </dgm:pt>
    <dgm:pt modelId="{9BD87B35-E78B-4EFC-BFFA-C7F5748CF6F8}">
      <dgm:prSet phldrT="[Текст]" custT="1"/>
      <dgm:spPr/>
      <dgm:t>
        <a:bodyPr/>
        <a:lstStyle/>
        <a:p>
          <a:r>
            <a:rPr lang="ru-RU" sz="2000" dirty="0" smtClean="0">
              <a:latin typeface="Times New Roman" pitchFamily="18" charset="0"/>
              <a:cs typeface="Times New Roman" pitchFamily="18" charset="0"/>
            </a:rPr>
            <a:t>индивидуальное консультирование с целью выявления и формирования адекватного принятия решения о выборе профиля обучения; </a:t>
          </a:r>
          <a:endParaRPr lang="ru-RU" sz="2000" dirty="0">
            <a:latin typeface="Times New Roman" pitchFamily="18" charset="0"/>
            <a:cs typeface="Times New Roman" pitchFamily="18" charset="0"/>
          </a:endParaRPr>
        </a:p>
      </dgm:t>
    </dgm:pt>
    <dgm:pt modelId="{4CE55903-FF80-4D6F-AE8E-F6D0A576DBD2}" type="parTrans" cxnId="{C7F16F35-107C-4FF0-8F5D-6CD8732B7824}">
      <dgm:prSet/>
      <dgm:spPr/>
      <dgm:t>
        <a:bodyPr/>
        <a:lstStyle/>
        <a:p>
          <a:endParaRPr lang="ru-RU">
            <a:latin typeface="Times New Roman" pitchFamily="18" charset="0"/>
            <a:cs typeface="Times New Roman" pitchFamily="18" charset="0"/>
          </a:endParaRPr>
        </a:p>
      </dgm:t>
    </dgm:pt>
    <dgm:pt modelId="{DEB01914-A7F0-458F-999B-9349E1666C0A}" type="sibTrans" cxnId="{C7F16F35-107C-4FF0-8F5D-6CD8732B7824}">
      <dgm:prSet/>
      <dgm:spPr/>
      <dgm:t>
        <a:bodyPr/>
        <a:lstStyle/>
        <a:p>
          <a:endParaRPr lang="ru-RU">
            <a:latin typeface="Times New Roman" pitchFamily="18" charset="0"/>
            <a:cs typeface="Times New Roman" pitchFamily="18" charset="0"/>
          </a:endParaRPr>
        </a:p>
      </dgm:t>
    </dgm:pt>
    <dgm:pt modelId="{B40C3FDF-062D-4F35-9B9B-38461145F727}">
      <dgm:prSet phldrT="[Текст]" custT="1"/>
      <dgm:spPr/>
      <dgm:t>
        <a:bodyPr/>
        <a:lstStyle/>
        <a:p>
          <a:endParaRPr lang="ru-RU" sz="2000" dirty="0">
            <a:latin typeface="Times New Roman" pitchFamily="18" charset="0"/>
            <a:cs typeface="Times New Roman" pitchFamily="18" charset="0"/>
          </a:endParaRPr>
        </a:p>
      </dgm:t>
    </dgm:pt>
    <dgm:pt modelId="{18422707-7A3D-4356-A7CE-BDDDC7189C9E}" type="parTrans" cxnId="{5516A97D-8DAD-414F-8137-2570C90A81E0}">
      <dgm:prSet/>
      <dgm:spPr/>
      <dgm:t>
        <a:bodyPr/>
        <a:lstStyle/>
        <a:p>
          <a:endParaRPr lang="ru-RU"/>
        </a:p>
      </dgm:t>
    </dgm:pt>
    <dgm:pt modelId="{EC44C9DD-3505-4DB2-AC87-2CF9F176BE09}" type="sibTrans" cxnId="{5516A97D-8DAD-414F-8137-2570C90A81E0}">
      <dgm:prSet/>
      <dgm:spPr/>
      <dgm:t>
        <a:bodyPr/>
        <a:lstStyle/>
        <a:p>
          <a:endParaRPr lang="ru-RU"/>
        </a:p>
      </dgm:t>
    </dgm:pt>
    <dgm:pt modelId="{279F497B-4216-483D-8F0A-5F60560CD00D}">
      <dgm:prSet phldrT="[Текст]" custT="1"/>
      <dgm:spPr/>
      <dgm:t>
        <a:bodyPr/>
        <a:lstStyle/>
        <a:p>
          <a:r>
            <a:rPr lang="ru-RU" sz="2000" dirty="0" smtClean="0">
              <a:latin typeface="Times New Roman" pitchFamily="18" charset="0"/>
              <a:cs typeface="Times New Roman" pitchFamily="18" charset="0"/>
            </a:rPr>
            <a:t>включенность в социальную, трудовую, игровую виды деятельности.</a:t>
          </a:r>
          <a:endParaRPr lang="ru-RU" sz="2000" dirty="0">
            <a:latin typeface="Times New Roman" pitchFamily="18" charset="0"/>
            <a:cs typeface="Times New Roman" pitchFamily="18" charset="0"/>
          </a:endParaRPr>
        </a:p>
      </dgm:t>
    </dgm:pt>
    <dgm:pt modelId="{9B075029-372D-4E2A-A2DE-C42C65C5D5B3}" type="parTrans" cxnId="{79F450C1-9E14-4144-A5AF-AA8829E5F5A2}">
      <dgm:prSet/>
      <dgm:spPr/>
      <dgm:t>
        <a:bodyPr/>
        <a:lstStyle/>
        <a:p>
          <a:endParaRPr lang="ru-RU"/>
        </a:p>
      </dgm:t>
    </dgm:pt>
    <dgm:pt modelId="{FE1CF709-43AE-46CD-A43B-C36AB425F029}" type="sibTrans" cxnId="{79F450C1-9E14-4144-A5AF-AA8829E5F5A2}">
      <dgm:prSet/>
      <dgm:spPr/>
      <dgm:t>
        <a:bodyPr/>
        <a:lstStyle/>
        <a:p>
          <a:endParaRPr lang="ru-RU"/>
        </a:p>
      </dgm:t>
    </dgm:pt>
    <dgm:pt modelId="{C910CA98-F420-41D4-B9F4-00FC40F1DBEA}" type="pres">
      <dgm:prSet presAssocID="{EA6D34E1-B4F1-42AC-B9A2-88857E67E9FB}" presName="Name0" presStyleCnt="0">
        <dgm:presLayoutVars>
          <dgm:dir/>
          <dgm:animLvl val="lvl"/>
          <dgm:resizeHandles val="exact"/>
        </dgm:presLayoutVars>
      </dgm:prSet>
      <dgm:spPr/>
      <dgm:t>
        <a:bodyPr/>
        <a:lstStyle/>
        <a:p>
          <a:endParaRPr lang="ru-RU"/>
        </a:p>
      </dgm:t>
    </dgm:pt>
    <dgm:pt modelId="{A26C5B0B-6410-4BD2-95AC-5A3D6F6EB45E}" type="pres">
      <dgm:prSet presAssocID="{ABFCCAE8-9A34-4446-B508-76E2F423BCD1}" presName="composite" presStyleCnt="0"/>
      <dgm:spPr/>
    </dgm:pt>
    <dgm:pt modelId="{1DC2ECED-150E-4FA1-A7D1-A7F896249540}" type="pres">
      <dgm:prSet presAssocID="{ABFCCAE8-9A34-4446-B508-76E2F423BCD1}" presName="parTx" presStyleLbl="alignNode1" presStyleIdx="0" presStyleCnt="3">
        <dgm:presLayoutVars>
          <dgm:chMax val="0"/>
          <dgm:chPref val="0"/>
          <dgm:bulletEnabled val="1"/>
        </dgm:presLayoutVars>
      </dgm:prSet>
      <dgm:spPr/>
      <dgm:t>
        <a:bodyPr/>
        <a:lstStyle/>
        <a:p>
          <a:endParaRPr lang="ru-RU"/>
        </a:p>
      </dgm:t>
    </dgm:pt>
    <dgm:pt modelId="{E09C89C2-A63D-48D3-99EF-0237EFE5692B}" type="pres">
      <dgm:prSet presAssocID="{ABFCCAE8-9A34-4446-B508-76E2F423BCD1}" presName="desTx" presStyleLbl="alignAccFollowNode1" presStyleIdx="0" presStyleCnt="3">
        <dgm:presLayoutVars>
          <dgm:bulletEnabled val="1"/>
        </dgm:presLayoutVars>
      </dgm:prSet>
      <dgm:spPr/>
      <dgm:t>
        <a:bodyPr/>
        <a:lstStyle/>
        <a:p>
          <a:endParaRPr lang="ru-RU"/>
        </a:p>
      </dgm:t>
    </dgm:pt>
    <dgm:pt modelId="{4D2D1D94-4381-4FB0-A4F5-4DF4BA6126AC}" type="pres">
      <dgm:prSet presAssocID="{7911F5B1-2BF4-4865-91EA-484583173D05}" presName="space" presStyleCnt="0"/>
      <dgm:spPr/>
    </dgm:pt>
    <dgm:pt modelId="{9EC8C7C5-FD9F-4579-9EE2-50D88518B175}" type="pres">
      <dgm:prSet presAssocID="{E8CF7C86-F342-4F0F-B9E0-D89AFAF31933}" presName="composite" presStyleCnt="0"/>
      <dgm:spPr/>
    </dgm:pt>
    <dgm:pt modelId="{9A4C39F7-EADF-45C1-BF5B-B2EF32407D1E}" type="pres">
      <dgm:prSet presAssocID="{E8CF7C86-F342-4F0F-B9E0-D89AFAF31933}" presName="parTx" presStyleLbl="alignNode1" presStyleIdx="1" presStyleCnt="3">
        <dgm:presLayoutVars>
          <dgm:chMax val="0"/>
          <dgm:chPref val="0"/>
          <dgm:bulletEnabled val="1"/>
        </dgm:presLayoutVars>
      </dgm:prSet>
      <dgm:spPr/>
      <dgm:t>
        <a:bodyPr/>
        <a:lstStyle/>
        <a:p>
          <a:endParaRPr lang="ru-RU"/>
        </a:p>
      </dgm:t>
    </dgm:pt>
    <dgm:pt modelId="{6F078732-137C-49B2-BB58-9145AE90487C}" type="pres">
      <dgm:prSet presAssocID="{E8CF7C86-F342-4F0F-B9E0-D89AFAF31933}" presName="desTx" presStyleLbl="alignAccFollowNode1" presStyleIdx="1" presStyleCnt="3">
        <dgm:presLayoutVars>
          <dgm:bulletEnabled val="1"/>
        </dgm:presLayoutVars>
      </dgm:prSet>
      <dgm:spPr/>
      <dgm:t>
        <a:bodyPr/>
        <a:lstStyle/>
        <a:p>
          <a:endParaRPr lang="ru-RU"/>
        </a:p>
      </dgm:t>
    </dgm:pt>
    <dgm:pt modelId="{D63E6D32-F6A1-420C-A96E-4AAAEB21CA6A}" type="pres">
      <dgm:prSet presAssocID="{42F952DB-F5C9-4289-BAD0-E426DD13C798}" presName="space" presStyleCnt="0"/>
      <dgm:spPr/>
    </dgm:pt>
    <dgm:pt modelId="{28EFEA3D-3C61-4BAB-87FE-29A6BE60C4D1}" type="pres">
      <dgm:prSet presAssocID="{28A70E9C-EFE0-4355-BAC7-11161E2B5FF1}" presName="composite" presStyleCnt="0"/>
      <dgm:spPr/>
    </dgm:pt>
    <dgm:pt modelId="{671F741A-D005-4015-919A-516FC13BDC1E}" type="pres">
      <dgm:prSet presAssocID="{28A70E9C-EFE0-4355-BAC7-11161E2B5FF1}" presName="parTx" presStyleLbl="alignNode1" presStyleIdx="2" presStyleCnt="3">
        <dgm:presLayoutVars>
          <dgm:chMax val="0"/>
          <dgm:chPref val="0"/>
          <dgm:bulletEnabled val="1"/>
        </dgm:presLayoutVars>
      </dgm:prSet>
      <dgm:spPr/>
      <dgm:t>
        <a:bodyPr/>
        <a:lstStyle/>
        <a:p>
          <a:endParaRPr lang="ru-RU"/>
        </a:p>
      </dgm:t>
    </dgm:pt>
    <dgm:pt modelId="{572F3CA2-E6F5-450B-9A1D-91EBFA3680B3}" type="pres">
      <dgm:prSet presAssocID="{28A70E9C-EFE0-4355-BAC7-11161E2B5FF1}" presName="desTx" presStyleLbl="alignAccFollowNode1" presStyleIdx="2" presStyleCnt="3">
        <dgm:presLayoutVars>
          <dgm:bulletEnabled val="1"/>
        </dgm:presLayoutVars>
      </dgm:prSet>
      <dgm:spPr/>
      <dgm:t>
        <a:bodyPr/>
        <a:lstStyle/>
        <a:p>
          <a:endParaRPr lang="ru-RU"/>
        </a:p>
      </dgm:t>
    </dgm:pt>
  </dgm:ptLst>
  <dgm:cxnLst>
    <dgm:cxn modelId="{CDB9E902-0345-4724-8BC5-C3C95C51FE34}" type="presOf" srcId="{AF4CD819-36E6-4F8A-A003-E73BE057EE1F}" destId="{E09C89C2-A63D-48D3-99EF-0237EFE5692B}" srcOrd="0" destOrd="1" presId="urn:microsoft.com/office/officeart/2005/8/layout/hList1"/>
    <dgm:cxn modelId="{5516A97D-8DAD-414F-8137-2570C90A81E0}" srcId="{ABFCCAE8-9A34-4446-B508-76E2F423BCD1}" destId="{B40C3FDF-062D-4F35-9B9B-38461145F727}" srcOrd="3" destOrd="0" parTransId="{18422707-7A3D-4356-A7CE-BDDDC7189C9E}" sibTransId="{EC44C9DD-3505-4DB2-AC87-2CF9F176BE09}"/>
    <dgm:cxn modelId="{5CD8C897-D40F-4623-B137-5C669C2B6D36}" type="presOf" srcId="{B40C3FDF-062D-4F35-9B9B-38461145F727}" destId="{E09C89C2-A63D-48D3-99EF-0237EFE5692B}" srcOrd="0" destOrd="3" presId="urn:microsoft.com/office/officeart/2005/8/layout/hList1"/>
    <dgm:cxn modelId="{E5774A41-9270-4393-A00D-7C393F9CC7FB}" type="presOf" srcId="{1DB66A7E-AB35-4F26-8554-D920FE2AECCB}" destId="{572F3CA2-E6F5-450B-9A1D-91EBFA3680B3}" srcOrd="0" destOrd="0" presId="urn:microsoft.com/office/officeart/2005/8/layout/hList1"/>
    <dgm:cxn modelId="{38CF034C-D198-4012-8FF7-F8DABD7B2175}" srcId="{EA6D34E1-B4F1-42AC-B9A2-88857E67E9FB}" destId="{ABFCCAE8-9A34-4446-B508-76E2F423BCD1}" srcOrd="0" destOrd="0" parTransId="{7AE4AFFC-EA4D-48C3-97C6-B878649B4096}" sibTransId="{7911F5B1-2BF4-4865-91EA-484583173D05}"/>
    <dgm:cxn modelId="{4841F5CB-4103-4532-9079-7760D0303787}" srcId="{EA6D34E1-B4F1-42AC-B9A2-88857E67E9FB}" destId="{28A70E9C-EFE0-4355-BAC7-11161E2B5FF1}" srcOrd="2" destOrd="0" parTransId="{D9E6B991-25D3-47A8-AD1A-2EE277D804CD}" sibTransId="{28AB0D4D-52A9-414B-BEF6-90E922D94275}"/>
    <dgm:cxn modelId="{6005FE20-FF07-4496-8C3F-B24A4061A7E0}" srcId="{28A70E9C-EFE0-4355-BAC7-11161E2B5FF1}" destId="{1DB66A7E-AB35-4F26-8554-D920FE2AECCB}" srcOrd="0" destOrd="0" parTransId="{9DFB2924-7232-42D9-8A64-AD56D8CF8FFA}" sibTransId="{6DC4F315-0F50-47D1-A7A8-15E2AF8B983E}"/>
    <dgm:cxn modelId="{790FB564-3F26-4F2B-B403-B54C550EDC84}" srcId="{ABFCCAE8-9A34-4446-B508-76E2F423BCD1}" destId="{AF4CD819-36E6-4F8A-A003-E73BE057EE1F}" srcOrd="1" destOrd="0" parTransId="{16FE967E-9515-4F91-9544-BCF6A43F87D9}" sibTransId="{44E96B9A-71C8-4A68-914A-225FE50D2102}"/>
    <dgm:cxn modelId="{2D0AFE14-CE0A-461A-A7D1-7EF8C9E8A7A7}" srcId="{E8CF7C86-F342-4F0F-B9E0-D89AFAF31933}" destId="{BDA6C7F2-D101-4808-8DCA-C918EE7334A3}" srcOrd="0" destOrd="0" parTransId="{1B269505-F8F1-4DF1-95C7-E124D8CAFDA1}" sibTransId="{BAD8BA1F-B100-49C5-B602-B08787843C33}"/>
    <dgm:cxn modelId="{896263ED-98ED-483B-B52F-13BEDAF29A85}" type="presOf" srcId="{28A70E9C-EFE0-4355-BAC7-11161E2B5FF1}" destId="{671F741A-D005-4015-919A-516FC13BDC1E}" srcOrd="0" destOrd="0" presId="urn:microsoft.com/office/officeart/2005/8/layout/hList1"/>
    <dgm:cxn modelId="{845516AD-10D7-44CC-AF5B-369EC95BF8BB}" type="presOf" srcId="{9BD87B35-E78B-4EFC-BFFA-C7F5748CF6F8}" destId="{572F3CA2-E6F5-450B-9A1D-91EBFA3680B3}" srcOrd="0" destOrd="1" presId="urn:microsoft.com/office/officeart/2005/8/layout/hList1"/>
    <dgm:cxn modelId="{79F450C1-9E14-4144-A5AF-AA8829E5F5A2}" srcId="{ABFCCAE8-9A34-4446-B508-76E2F423BCD1}" destId="{279F497B-4216-483D-8F0A-5F60560CD00D}" srcOrd="2" destOrd="0" parTransId="{9B075029-372D-4E2A-A2DE-C42C65C5D5B3}" sibTransId="{FE1CF709-43AE-46CD-A43B-C36AB425F029}"/>
    <dgm:cxn modelId="{85220B05-801A-4D4D-9228-0BED672A55A0}" type="presOf" srcId="{DAF2F3C8-5025-48AA-B496-550A7E77A1EC}" destId="{6F078732-137C-49B2-BB58-9145AE90487C}" srcOrd="0" destOrd="1" presId="urn:microsoft.com/office/officeart/2005/8/layout/hList1"/>
    <dgm:cxn modelId="{A9598627-908F-44F1-AE94-E712128F845F}" srcId="{ABFCCAE8-9A34-4446-B508-76E2F423BCD1}" destId="{1AF86592-3976-4F76-A0A6-4EC48C350032}" srcOrd="0" destOrd="0" parTransId="{ADB1A28C-790F-4F14-B40D-E2B3B123303E}" sibTransId="{B820ABF0-761E-4FC4-99FE-864B21841A03}"/>
    <dgm:cxn modelId="{2750AE9F-AE43-45FA-863E-D3679F026BB2}" type="presOf" srcId="{EA6D34E1-B4F1-42AC-B9A2-88857E67E9FB}" destId="{C910CA98-F420-41D4-B9F4-00FC40F1DBEA}" srcOrd="0" destOrd="0" presId="urn:microsoft.com/office/officeart/2005/8/layout/hList1"/>
    <dgm:cxn modelId="{76DF2613-2B49-41E4-A5B5-B3A99EFA1259}" type="presOf" srcId="{BDA6C7F2-D101-4808-8DCA-C918EE7334A3}" destId="{6F078732-137C-49B2-BB58-9145AE90487C}" srcOrd="0" destOrd="0" presId="urn:microsoft.com/office/officeart/2005/8/layout/hList1"/>
    <dgm:cxn modelId="{AE872471-5D14-4719-B0C7-2DAACC13008E}" type="presOf" srcId="{279F497B-4216-483D-8F0A-5F60560CD00D}" destId="{E09C89C2-A63D-48D3-99EF-0237EFE5692B}" srcOrd="0" destOrd="2" presId="urn:microsoft.com/office/officeart/2005/8/layout/hList1"/>
    <dgm:cxn modelId="{13185087-FB44-43FB-8D80-EF9FD5BF6D3B}" type="presOf" srcId="{ABFCCAE8-9A34-4446-B508-76E2F423BCD1}" destId="{1DC2ECED-150E-4FA1-A7D1-A7F896249540}" srcOrd="0" destOrd="0" presId="urn:microsoft.com/office/officeart/2005/8/layout/hList1"/>
    <dgm:cxn modelId="{C7F16F35-107C-4FF0-8F5D-6CD8732B7824}" srcId="{28A70E9C-EFE0-4355-BAC7-11161E2B5FF1}" destId="{9BD87B35-E78B-4EFC-BFFA-C7F5748CF6F8}" srcOrd="1" destOrd="0" parTransId="{4CE55903-FF80-4D6F-AE8E-F6D0A576DBD2}" sibTransId="{DEB01914-A7F0-458F-999B-9349E1666C0A}"/>
    <dgm:cxn modelId="{D67AB5E9-7886-450F-83D2-DF8221B22D8B}" type="presOf" srcId="{1AF86592-3976-4F76-A0A6-4EC48C350032}" destId="{E09C89C2-A63D-48D3-99EF-0237EFE5692B}" srcOrd="0" destOrd="0" presId="urn:microsoft.com/office/officeart/2005/8/layout/hList1"/>
    <dgm:cxn modelId="{6AA43305-B04F-4C82-BA7E-5E431FD38D12}" srcId="{EA6D34E1-B4F1-42AC-B9A2-88857E67E9FB}" destId="{E8CF7C86-F342-4F0F-B9E0-D89AFAF31933}" srcOrd="1" destOrd="0" parTransId="{8F925AE2-BDFB-4DE1-82AA-F47ED2048E0C}" sibTransId="{42F952DB-F5C9-4289-BAD0-E426DD13C798}"/>
    <dgm:cxn modelId="{2A1BDF88-4DAE-4572-9990-C9725CE85799}" type="presOf" srcId="{E8CF7C86-F342-4F0F-B9E0-D89AFAF31933}" destId="{9A4C39F7-EADF-45C1-BF5B-B2EF32407D1E}" srcOrd="0" destOrd="0" presId="urn:microsoft.com/office/officeart/2005/8/layout/hList1"/>
    <dgm:cxn modelId="{980910EE-11A9-4D09-8CD9-2B32A3B64FE1}" srcId="{E8CF7C86-F342-4F0F-B9E0-D89AFAF31933}" destId="{DAF2F3C8-5025-48AA-B496-550A7E77A1EC}" srcOrd="1" destOrd="0" parTransId="{D87AD1EA-52A1-428F-A8FD-0B2BF9CBF73B}" sibTransId="{E93ECEE7-62AA-4260-98CF-2D36744E7ACF}"/>
    <dgm:cxn modelId="{ECF52038-C97E-4A02-AF07-607DEF489F7F}" type="presParOf" srcId="{C910CA98-F420-41D4-B9F4-00FC40F1DBEA}" destId="{A26C5B0B-6410-4BD2-95AC-5A3D6F6EB45E}" srcOrd="0" destOrd="0" presId="urn:microsoft.com/office/officeart/2005/8/layout/hList1"/>
    <dgm:cxn modelId="{604C871B-5E25-493F-A04C-331FCA79A4C0}" type="presParOf" srcId="{A26C5B0B-6410-4BD2-95AC-5A3D6F6EB45E}" destId="{1DC2ECED-150E-4FA1-A7D1-A7F896249540}" srcOrd="0" destOrd="0" presId="urn:microsoft.com/office/officeart/2005/8/layout/hList1"/>
    <dgm:cxn modelId="{E2D9A0EF-0C53-4E13-B4B1-95E53C3B153F}" type="presParOf" srcId="{A26C5B0B-6410-4BD2-95AC-5A3D6F6EB45E}" destId="{E09C89C2-A63D-48D3-99EF-0237EFE5692B}" srcOrd="1" destOrd="0" presId="urn:microsoft.com/office/officeart/2005/8/layout/hList1"/>
    <dgm:cxn modelId="{A0B47492-4036-4F3B-BA5F-25BB0297BBF5}" type="presParOf" srcId="{C910CA98-F420-41D4-B9F4-00FC40F1DBEA}" destId="{4D2D1D94-4381-4FB0-A4F5-4DF4BA6126AC}" srcOrd="1" destOrd="0" presId="urn:microsoft.com/office/officeart/2005/8/layout/hList1"/>
    <dgm:cxn modelId="{22D9B5DA-80D0-47CB-B061-14A2A5C84B3B}" type="presParOf" srcId="{C910CA98-F420-41D4-B9F4-00FC40F1DBEA}" destId="{9EC8C7C5-FD9F-4579-9EE2-50D88518B175}" srcOrd="2" destOrd="0" presId="urn:microsoft.com/office/officeart/2005/8/layout/hList1"/>
    <dgm:cxn modelId="{D5A1EA42-A4B0-4D1D-BD00-3B5C667C9EE0}" type="presParOf" srcId="{9EC8C7C5-FD9F-4579-9EE2-50D88518B175}" destId="{9A4C39F7-EADF-45C1-BF5B-B2EF32407D1E}" srcOrd="0" destOrd="0" presId="urn:microsoft.com/office/officeart/2005/8/layout/hList1"/>
    <dgm:cxn modelId="{57EFC5D0-335F-4E44-90EB-6BCD164C071B}" type="presParOf" srcId="{9EC8C7C5-FD9F-4579-9EE2-50D88518B175}" destId="{6F078732-137C-49B2-BB58-9145AE90487C}" srcOrd="1" destOrd="0" presId="urn:microsoft.com/office/officeart/2005/8/layout/hList1"/>
    <dgm:cxn modelId="{51DD1766-CD7F-4C6B-B485-932A90D7BAC5}" type="presParOf" srcId="{C910CA98-F420-41D4-B9F4-00FC40F1DBEA}" destId="{D63E6D32-F6A1-420C-A96E-4AAAEB21CA6A}" srcOrd="3" destOrd="0" presId="urn:microsoft.com/office/officeart/2005/8/layout/hList1"/>
    <dgm:cxn modelId="{C4F416C6-A878-45DE-A364-E62BEFE9ACE0}" type="presParOf" srcId="{C910CA98-F420-41D4-B9F4-00FC40F1DBEA}" destId="{28EFEA3D-3C61-4BAB-87FE-29A6BE60C4D1}" srcOrd="4" destOrd="0" presId="urn:microsoft.com/office/officeart/2005/8/layout/hList1"/>
    <dgm:cxn modelId="{D52EB5F3-B658-40BC-B906-1A7951293828}" type="presParOf" srcId="{28EFEA3D-3C61-4BAB-87FE-29A6BE60C4D1}" destId="{671F741A-D005-4015-919A-516FC13BDC1E}" srcOrd="0" destOrd="0" presId="urn:microsoft.com/office/officeart/2005/8/layout/hList1"/>
    <dgm:cxn modelId="{B4E171E1-6E2B-49DF-AB31-B06564D86D01}" type="presParOf" srcId="{28EFEA3D-3C61-4BAB-87FE-29A6BE60C4D1}" destId="{572F3CA2-E6F5-450B-9A1D-91EBFA3680B3}"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3ACF87-7E71-4429-ABF4-4686DF1D04F1}">
      <dsp:nvSpPr>
        <dsp:cNvPr id="0" name=""/>
        <dsp:cNvSpPr/>
      </dsp:nvSpPr>
      <dsp:spPr>
        <a:xfrm>
          <a:off x="1496287" y="1152126"/>
          <a:ext cx="1728190" cy="115212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smtClean="0">
              <a:latin typeface="Times New Roman" pitchFamily="18" charset="0"/>
              <a:cs typeface="Times New Roman" pitchFamily="18" charset="0"/>
            </a:rPr>
            <a:t>Факторы выбора технологии</a:t>
          </a:r>
          <a:endParaRPr lang="ru-RU" sz="1800" b="1" kern="1200" dirty="0">
            <a:latin typeface="Times New Roman" pitchFamily="18" charset="0"/>
            <a:cs typeface="Times New Roman" pitchFamily="18" charset="0"/>
          </a:endParaRPr>
        </a:p>
      </dsp:txBody>
      <dsp:txXfrm>
        <a:off x="1496287" y="1152126"/>
        <a:ext cx="1728190" cy="1152126"/>
      </dsp:txXfrm>
    </dsp:sp>
    <dsp:sp modelId="{0E2250D6-3AE6-4F90-8A8C-F9F0D814DC16}">
      <dsp:nvSpPr>
        <dsp:cNvPr id="0" name=""/>
        <dsp:cNvSpPr/>
      </dsp:nvSpPr>
      <dsp:spPr>
        <a:xfrm rot="16092621">
          <a:off x="2261738" y="1057558"/>
          <a:ext cx="156411" cy="33050"/>
        </a:xfrm>
        <a:custGeom>
          <a:avLst/>
          <a:gdLst/>
          <a:ahLst/>
          <a:cxnLst/>
          <a:rect l="0" t="0" r="0" b="0"/>
          <a:pathLst>
            <a:path>
              <a:moveTo>
                <a:pt x="0" y="16525"/>
              </a:moveTo>
              <a:lnTo>
                <a:pt x="156411" y="165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002060"/>
            </a:solidFill>
          </a:endParaRPr>
        </a:p>
      </dsp:txBody>
      <dsp:txXfrm rot="16092621">
        <a:off x="2336034" y="1070173"/>
        <a:ext cx="7820" cy="7820"/>
      </dsp:txXfrm>
    </dsp:sp>
    <dsp:sp modelId="{B65E5772-F24E-4838-AD65-CDEC1356391E}">
      <dsp:nvSpPr>
        <dsp:cNvPr id="0" name=""/>
        <dsp:cNvSpPr/>
      </dsp:nvSpPr>
      <dsp:spPr>
        <a:xfrm>
          <a:off x="1440159" y="-116284"/>
          <a:ext cx="1759936" cy="1112309"/>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smtClean="0">
              <a:latin typeface="Times New Roman" pitchFamily="18" charset="0"/>
              <a:cs typeface="Times New Roman" pitchFamily="18" charset="0"/>
            </a:rPr>
            <a:t>контингент</a:t>
          </a:r>
          <a:endParaRPr lang="ru-RU" sz="1800" b="1" kern="1200" dirty="0">
            <a:latin typeface="Times New Roman" pitchFamily="18" charset="0"/>
            <a:cs typeface="Times New Roman" pitchFamily="18" charset="0"/>
          </a:endParaRPr>
        </a:p>
      </dsp:txBody>
      <dsp:txXfrm>
        <a:off x="1440159" y="-116284"/>
        <a:ext cx="1759936" cy="1112309"/>
      </dsp:txXfrm>
    </dsp:sp>
    <dsp:sp modelId="{3B62B0C4-04B1-4293-9D8C-8678FC681566}">
      <dsp:nvSpPr>
        <dsp:cNvPr id="0" name=""/>
        <dsp:cNvSpPr/>
      </dsp:nvSpPr>
      <dsp:spPr>
        <a:xfrm rot="19386943">
          <a:off x="2863975" y="1070159"/>
          <a:ext cx="702598" cy="33050"/>
        </a:xfrm>
        <a:custGeom>
          <a:avLst/>
          <a:gdLst/>
          <a:ahLst/>
          <a:cxnLst/>
          <a:rect l="0" t="0" r="0" b="0"/>
          <a:pathLst>
            <a:path>
              <a:moveTo>
                <a:pt x="0" y="16525"/>
              </a:moveTo>
              <a:lnTo>
                <a:pt x="702598" y="165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002060"/>
            </a:solidFill>
          </a:endParaRPr>
        </a:p>
      </dsp:txBody>
      <dsp:txXfrm rot="19386943">
        <a:off x="3197709" y="1069119"/>
        <a:ext cx="35129" cy="35129"/>
      </dsp:txXfrm>
    </dsp:sp>
    <dsp:sp modelId="{0CA1F1A6-D556-4B0F-AC2F-5C896CAB391F}">
      <dsp:nvSpPr>
        <dsp:cNvPr id="0" name=""/>
        <dsp:cNvSpPr/>
      </dsp:nvSpPr>
      <dsp:spPr>
        <a:xfrm>
          <a:off x="3240355" y="0"/>
          <a:ext cx="1512172" cy="1001005"/>
        </a:xfrm>
        <a:prstGeom prst="ellipse">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smtClean="0">
              <a:latin typeface="Times New Roman" pitchFamily="18" charset="0"/>
              <a:cs typeface="Times New Roman" pitchFamily="18" charset="0"/>
            </a:rPr>
            <a:t>возраст</a:t>
          </a:r>
          <a:endParaRPr lang="ru-RU" sz="2000" b="1" kern="1200" dirty="0">
            <a:latin typeface="Times New Roman" pitchFamily="18" charset="0"/>
            <a:cs typeface="Times New Roman" pitchFamily="18" charset="0"/>
          </a:endParaRPr>
        </a:p>
      </dsp:txBody>
      <dsp:txXfrm>
        <a:off x="3240355" y="0"/>
        <a:ext cx="1512172" cy="1001005"/>
      </dsp:txXfrm>
    </dsp:sp>
    <dsp:sp modelId="{5BF30D20-99A8-42F2-B863-A2AF67F9CE8E}">
      <dsp:nvSpPr>
        <dsp:cNvPr id="0" name=""/>
        <dsp:cNvSpPr/>
      </dsp:nvSpPr>
      <dsp:spPr>
        <a:xfrm rot="9399578">
          <a:off x="1592880" y="2033373"/>
          <a:ext cx="43894" cy="33050"/>
        </a:xfrm>
        <a:custGeom>
          <a:avLst/>
          <a:gdLst/>
          <a:ahLst/>
          <a:cxnLst/>
          <a:rect l="0" t="0" r="0" b="0"/>
          <a:pathLst>
            <a:path>
              <a:moveTo>
                <a:pt x="0" y="16525"/>
              </a:moveTo>
              <a:lnTo>
                <a:pt x="43894" y="165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002060"/>
            </a:solidFill>
          </a:endParaRPr>
        </a:p>
      </dsp:txBody>
      <dsp:txXfrm rot="9399578">
        <a:off x="1613730" y="2048801"/>
        <a:ext cx="2194" cy="2194"/>
      </dsp:txXfrm>
    </dsp:sp>
    <dsp:sp modelId="{181CF865-1B4F-4B16-BE14-677C216D9DDF}">
      <dsp:nvSpPr>
        <dsp:cNvPr id="0" name=""/>
        <dsp:cNvSpPr/>
      </dsp:nvSpPr>
      <dsp:spPr>
        <a:xfrm>
          <a:off x="0" y="1800203"/>
          <a:ext cx="1736733" cy="1143592"/>
        </a:xfrm>
        <a:prstGeom prst="ellipse">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smtClean="0">
              <a:latin typeface="Times New Roman" pitchFamily="18" charset="0"/>
              <a:cs typeface="Times New Roman" pitchFamily="18" charset="0"/>
            </a:rPr>
            <a:t>Уровень готовности</a:t>
          </a:r>
          <a:endParaRPr lang="ru-RU" sz="1600" b="1" kern="1200" dirty="0">
            <a:latin typeface="Times New Roman" pitchFamily="18" charset="0"/>
            <a:cs typeface="Times New Roman" pitchFamily="18" charset="0"/>
          </a:endParaRPr>
        </a:p>
      </dsp:txBody>
      <dsp:txXfrm>
        <a:off x="0" y="1800203"/>
        <a:ext cx="1736733" cy="1143592"/>
      </dsp:txXfrm>
    </dsp:sp>
    <dsp:sp modelId="{22688709-875E-425C-BF33-F48FDB9B0992}">
      <dsp:nvSpPr>
        <dsp:cNvPr id="0" name=""/>
        <dsp:cNvSpPr/>
      </dsp:nvSpPr>
      <dsp:spPr>
        <a:xfrm rot="12652389">
          <a:off x="1178777" y="1178420"/>
          <a:ext cx="579342" cy="33050"/>
        </a:xfrm>
        <a:custGeom>
          <a:avLst/>
          <a:gdLst/>
          <a:ahLst/>
          <a:cxnLst/>
          <a:rect l="0" t="0" r="0" b="0"/>
          <a:pathLst>
            <a:path>
              <a:moveTo>
                <a:pt x="0" y="16525"/>
              </a:moveTo>
              <a:lnTo>
                <a:pt x="579342" y="165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002060"/>
            </a:solidFill>
          </a:endParaRPr>
        </a:p>
      </dsp:txBody>
      <dsp:txXfrm rot="12652389">
        <a:off x="1453965" y="1180462"/>
        <a:ext cx="28967" cy="28967"/>
      </dsp:txXfrm>
    </dsp:sp>
    <dsp:sp modelId="{6DBD3059-FEBC-4B4F-80BA-AE506D2960C3}">
      <dsp:nvSpPr>
        <dsp:cNvPr id="0" name=""/>
        <dsp:cNvSpPr/>
      </dsp:nvSpPr>
      <dsp:spPr>
        <a:xfrm>
          <a:off x="24390" y="76972"/>
          <a:ext cx="1287628" cy="1279093"/>
        </a:xfrm>
        <a:prstGeom prst="ellipse">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smtClean="0">
              <a:latin typeface="Times New Roman" pitchFamily="18" charset="0"/>
              <a:cs typeface="Times New Roman" pitchFamily="18" charset="0"/>
            </a:rPr>
            <a:t>тема</a:t>
          </a:r>
          <a:endParaRPr lang="ru-RU" sz="2400" b="1" kern="1200" dirty="0">
            <a:latin typeface="Times New Roman" pitchFamily="18" charset="0"/>
            <a:cs typeface="Times New Roman" pitchFamily="18" charset="0"/>
          </a:endParaRPr>
        </a:p>
      </dsp:txBody>
      <dsp:txXfrm>
        <a:off x="24390" y="76972"/>
        <a:ext cx="1287628" cy="12790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1DDF93-5DFF-4A5D-8D4D-DEC0956DB360}">
      <dsp:nvSpPr>
        <dsp:cNvPr id="0" name=""/>
        <dsp:cNvSpPr/>
      </dsp:nvSpPr>
      <dsp:spPr>
        <a:xfrm>
          <a:off x="0" y="0"/>
          <a:ext cx="2468810" cy="4064000"/>
        </a:xfrm>
        <a:prstGeom prst="triangl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45E8E-621E-4C72-9CB5-101BAA5C61EC}">
      <dsp:nvSpPr>
        <dsp:cNvPr id="0" name=""/>
        <dsp:cNvSpPr/>
      </dsp:nvSpPr>
      <dsp:spPr>
        <a:xfrm>
          <a:off x="1234405" y="216026"/>
          <a:ext cx="1604726" cy="722312"/>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Georgia" pitchFamily="18" charset="0"/>
            </a:rPr>
            <a:t>Интегральное образовательное пространство</a:t>
          </a:r>
          <a:endParaRPr lang="ru-RU" sz="1200" b="1" kern="1200" dirty="0">
            <a:latin typeface="Georgia" pitchFamily="18" charset="0"/>
          </a:endParaRPr>
        </a:p>
      </dsp:txBody>
      <dsp:txXfrm>
        <a:off x="1234405" y="216026"/>
        <a:ext cx="1604726" cy="722312"/>
      </dsp:txXfrm>
    </dsp:sp>
    <dsp:sp modelId="{8739A9FA-5DA0-450F-B506-CD1BB034F043}">
      <dsp:nvSpPr>
        <dsp:cNvPr id="0" name=""/>
        <dsp:cNvSpPr/>
      </dsp:nvSpPr>
      <dsp:spPr>
        <a:xfrm>
          <a:off x="1234405" y="1224136"/>
          <a:ext cx="1604726" cy="722312"/>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Georgia" pitchFamily="18" charset="0"/>
            </a:rPr>
            <a:t>Собственно интеграция</a:t>
          </a:r>
          <a:endParaRPr lang="ru-RU" sz="1400" b="1" kern="1200" dirty="0">
            <a:latin typeface="Georgia" pitchFamily="18" charset="0"/>
          </a:endParaRPr>
        </a:p>
      </dsp:txBody>
      <dsp:txXfrm>
        <a:off x="1234405" y="1224136"/>
        <a:ext cx="1604726" cy="722312"/>
      </dsp:txXfrm>
    </dsp:sp>
    <dsp:sp modelId="{3E77F213-0674-4257-AB8D-AC0E1D35F868}">
      <dsp:nvSpPr>
        <dsp:cNvPr id="0" name=""/>
        <dsp:cNvSpPr/>
      </dsp:nvSpPr>
      <dsp:spPr>
        <a:xfrm>
          <a:off x="1234405" y="2232246"/>
          <a:ext cx="1604726" cy="722312"/>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latin typeface="Georgia" pitchFamily="18" charset="0"/>
            </a:rPr>
            <a:t>Этап межпредметных связей</a:t>
          </a:r>
          <a:endParaRPr lang="ru-RU" sz="1200" b="1" kern="1200" dirty="0">
            <a:latin typeface="Georgia" pitchFamily="18" charset="0"/>
          </a:endParaRPr>
        </a:p>
      </dsp:txBody>
      <dsp:txXfrm>
        <a:off x="1234405" y="2232246"/>
        <a:ext cx="1604726" cy="722312"/>
      </dsp:txXfrm>
    </dsp:sp>
    <dsp:sp modelId="{AB39EC92-9F78-42A3-BFD7-21D977B4694A}">
      <dsp:nvSpPr>
        <dsp:cNvPr id="0" name=""/>
        <dsp:cNvSpPr/>
      </dsp:nvSpPr>
      <dsp:spPr>
        <a:xfrm>
          <a:off x="1234405" y="3240363"/>
          <a:ext cx="1604726" cy="722312"/>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Georgia" pitchFamily="18" charset="0"/>
            </a:rPr>
            <a:t>Комплексное обучение</a:t>
          </a:r>
          <a:endParaRPr lang="ru-RU" sz="1400" b="1" kern="1200" dirty="0">
            <a:latin typeface="Georgia" pitchFamily="18" charset="0"/>
          </a:endParaRPr>
        </a:p>
      </dsp:txBody>
      <dsp:txXfrm>
        <a:off x="1234405" y="3240363"/>
        <a:ext cx="1604726" cy="7223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B011B0-74EC-49B5-9D13-3E608F79BC26}">
      <dsp:nvSpPr>
        <dsp:cNvPr id="0" name=""/>
        <dsp:cNvSpPr/>
      </dsp:nvSpPr>
      <dsp:spPr>
        <a:xfrm>
          <a:off x="3987635" y="1701605"/>
          <a:ext cx="260836" cy="1142710"/>
        </a:xfrm>
        <a:custGeom>
          <a:avLst/>
          <a:gdLst/>
          <a:ahLst/>
          <a:cxnLst/>
          <a:rect l="0" t="0" r="0" b="0"/>
          <a:pathLst>
            <a:path>
              <a:moveTo>
                <a:pt x="260836" y="0"/>
              </a:moveTo>
              <a:lnTo>
                <a:pt x="260836" y="1142710"/>
              </a:lnTo>
              <a:lnTo>
                <a:pt x="0" y="114271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62C42-FF4A-4DDB-A657-B9EA15DBED35}">
      <dsp:nvSpPr>
        <dsp:cNvPr id="0" name=""/>
        <dsp:cNvSpPr/>
      </dsp:nvSpPr>
      <dsp:spPr>
        <a:xfrm>
          <a:off x="4248472" y="1701605"/>
          <a:ext cx="3005825" cy="2285420"/>
        </a:xfrm>
        <a:custGeom>
          <a:avLst/>
          <a:gdLst/>
          <a:ahLst/>
          <a:cxnLst/>
          <a:rect l="0" t="0" r="0" b="0"/>
          <a:pathLst>
            <a:path>
              <a:moveTo>
                <a:pt x="0" y="0"/>
              </a:moveTo>
              <a:lnTo>
                <a:pt x="0" y="2024584"/>
              </a:lnTo>
              <a:lnTo>
                <a:pt x="3005825" y="2024584"/>
              </a:lnTo>
              <a:lnTo>
                <a:pt x="3005825" y="228542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E9897-C08E-4041-A717-2F53E41DB392}">
      <dsp:nvSpPr>
        <dsp:cNvPr id="0" name=""/>
        <dsp:cNvSpPr/>
      </dsp:nvSpPr>
      <dsp:spPr>
        <a:xfrm>
          <a:off x="4202752" y="1701605"/>
          <a:ext cx="91440" cy="2285420"/>
        </a:xfrm>
        <a:custGeom>
          <a:avLst/>
          <a:gdLst/>
          <a:ahLst/>
          <a:cxnLst/>
          <a:rect l="0" t="0" r="0" b="0"/>
          <a:pathLst>
            <a:path>
              <a:moveTo>
                <a:pt x="45720" y="0"/>
              </a:moveTo>
              <a:lnTo>
                <a:pt x="45720" y="228542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97D4E-FC44-4FD6-9925-B336FCD21F52}">
      <dsp:nvSpPr>
        <dsp:cNvPr id="0" name=""/>
        <dsp:cNvSpPr/>
      </dsp:nvSpPr>
      <dsp:spPr>
        <a:xfrm>
          <a:off x="1242646" y="1701605"/>
          <a:ext cx="3005825" cy="2285420"/>
        </a:xfrm>
        <a:custGeom>
          <a:avLst/>
          <a:gdLst/>
          <a:ahLst/>
          <a:cxnLst/>
          <a:rect l="0" t="0" r="0" b="0"/>
          <a:pathLst>
            <a:path>
              <a:moveTo>
                <a:pt x="3005825" y="0"/>
              </a:moveTo>
              <a:lnTo>
                <a:pt x="3005825" y="2024584"/>
              </a:lnTo>
              <a:lnTo>
                <a:pt x="0" y="2024584"/>
              </a:lnTo>
              <a:lnTo>
                <a:pt x="0" y="228542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02C0A-00C3-42E2-BF90-731000611521}">
      <dsp:nvSpPr>
        <dsp:cNvPr id="0" name=""/>
        <dsp:cNvSpPr/>
      </dsp:nvSpPr>
      <dsp:spPr>
        <a:xfrm>
          <a:off x="3006395" y="459529"/>
          <a:ext cx="2484152" cy="1242076"/>
        </a:xfrm>
        <a:prstGeom prst="rect">
          <a:avLst/>
        </a:prstGeom>
        <a:gradFill rotWithShape="0">
          <a:gsLst>
            <a:gs pos="0">
              <a:schemeClr val="accent3">
                <a:shade val="60000"/>
                <a:hueOff val="0"/>
                <a:satOff val="0"/>
                <a:lumOff val="0"/>
                <a:alphaOff val="0"/>
                <a:tint val="50000"/>
                <a:satMod val="300000"/>
              </a:schemeClr>
            </a:gs>
            <a:gs pos="35000">
              <a:schemeClr val="accent3">
                <a:shade val="60000"/>
                <a:hueOff val="0"/>
                <a:satOff val="0"/>
                <a:lumOff val="0"/>
                <a:alphaOff val="0"/>
                <a:tint val="37000"/>
                <a:satMod val="300000"/>
              </a:schemeClr>
            </a:gs>
            <a:gs pos="100000">
              <a:schemeClr val="accent3">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latin typeface="Times New Roman" pitchFamily="18" charset="0"/>
              <a:cs typeface="Times New Roman" pitchFamily="18" charset="0"/>
            </a:rPr>
            <a:t>Выбор профессии</a:t>
          </a:r>
          <a:endParaRPr lang="ru-RU" sz="3000" kern="1200" dirty="0">
            <a:latin typeface="Times New Roman" pitchFamily="18" charset="0"/>
            <a:cs typeface="Times New Roman" pitchFamily="18" charset="0"/>
          </a:endParaRPr>
        </a:p>
      </dsp:txBody>
      <dsp:txXfrm>
        <a:off x="3006395" y="459529"/>
        <a:ext cx="2484152" cy="1242076"/>
      </dsp:txXfrm>
    </dsp:sp>
    <dsp:sp modelId="{CDA49504-75AB-4D02-9FE7-6EDF85E367D1}">
      <dsp:nvSpPr>
        <dsp:cNvPr id="0" name=""/>
        <dsp:cNvSpPr/>
      </dsp:nvSpPr>
      <dsp:spPr>
        <a:xfrm>
          <a:off x="570" y="3987026"/>
          <a:ext cx="2484152" cy="1242076"/>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latin typeface="Times New Roman" pitchFamily="18" charset="0"/>
              <a:cs typeface="Times New Roman" pitchFamily="18" charset="0"/>
            </a:rPr>
            <a:t>Отношение к себе</a:t>
          </a:r>
          <a:endParaRPr lang="ru-RU" sz="3000" kern="1200" dirty="0">
            <a:latin typeface="Times New Roman" pitchFamily="18" charset="0"/>
            <a:cs typeface="Times New Roman" pitchFamily="18" charset="0"/>
          </a:endParaRPr>
        </a:p>
      </dsp:txBody>
      <dsp:txXfrm>
        <a:off x="570" y="3987026"/>
        <a:ext cx="2484152" cy="1242076"/>
      </dsp:txXfrm>
    </dsp:sp>
    <dsp:sp modelId="{D79AE3D0-763A-41C5-AC9B-575946162431}">
      <dsp:nvSpPr>
        <dsp:cNvPr id="0" name=""/>
        <dsp:cNvSpPr/>
      </dsp:nvSpPr>
      <dsp:spPr>
        <a:xfrm>
          <a:off x="3006395" y="3987026"/>
          <a:ext cx="2484152" cy="1242076"/>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latin typeface="Times New Roman" pitchFamily="18" charset="0"/>
              <a:cs typeface="Times New Roman" pitchFamily="18" charset="0"/>
            </a:rPr>
            <a:t>Отношение к ситуации выбора</a:t>
          </a:r>
          <a:endParaRPr lang="ru-RU" sz="3000" kern="1200" dirty="0">
            <a:latin typeface="Times New Roman" pitchFamily="18" charset="0"/>
            <a:cs typeface="Times New Roman" pitchFamily="18" charset="0"/>
          </a:endParaRPr>
        </a:p>
      </dsp:txBody>
      <dsp:txXfrm>
        <a:off x="3006395" y="3987026"/>
        <a:ext cx="2484152" cy="1242076"/>
      </dsp:txXfrm>
    </dsp:sp>
    <dsp:sp modelId="{89CF5E0B-BFCF-494D-B0EF-DB46A7D51831}">
      <dsp:nvSpPr>
        <dsp:cNvPr id="0" name=""/>
        <dsp:cNvSpPr/>
      </dsp:nvSpPr>
      <dsp:spPr>
        <a:xfrm>
          <a:off x="6012220" y="3987026"/>
          <a:ext cx="2484152" cy="1242076"/>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latin typeface="Times New Roman" pitchFamily="18" charset="0"/>
              <a:cs typeface="Times New Roman" pitchFamily="18" charset="0"/>
            </a:rPr>
            <a:t>Осознание желаний и возможностей</a:t>
          </a:r>
          <a:endParaRPr lang="ru-RU" sz="3000" kern="1200" dirty="0">
            <a:latin typeface="Times New Roman" pitchFamily="18" charset="0"/>
            <a:cs typeface="Times New Roman" pitchFamily="18" charset="0"/>
          </a:endParaRPr>
        </a:p>
      </dsp:txBody>
      <dsp:txXfrm>
        <a:off x="6012220" y="3987026"/>
        <a:ext cx="2484152" cy="1242076"/>
      </dsp:txXfrm>
    </dsp:sp>
    <dsp:sp modelId="{066146F1-18B0-427C-8954-53444FB5B320}">
      <dsp:nvSpPr>
        <dsp:cNvPr id="0" name=""/>
        <dsp:cNvSpPr/>
      </dsp:nvSpPr>
      <dsp:spPr>
        <a:xfrm>
          <a:off x="1503483" y="2223277"/>
          <a:ext cx="2484152" cy="1242076"/>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kern="1200" dirty="0" smtClean="0">
              <a:latin typeface="Times New Roman" pitchFamily="18" charset="0"/>
              <a:cs typeface="Times New Roman" pitchFamily="18" charset="0"/>
            </a:rPr>
            <a:t>Выбор родителей</a:t>
          </a:r>
          <a:endParaRPr lang="ru-RU" sz="3000" kern="1200" dirty="0">
            <a:latin typeface="Times New Roman" pitchFamily="18" charset="0"/>
            <a:cs typeface="Times New Roman" pitchFamily="18" charset="0"/>
          </a:endParaRPr>
        </a:p>
      </dsp:txBody>
      <dsp:txXfrm>
        <a:off x="1503483" y="2223277"/>
        <a:ext cx="2484152" cy="124207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C2ECED-150E-4FA1-A7D1-A7F896249540}">
      <dsp:nvSpPr>
        <dsp:cNvPr id="0" name=""/>
        <dsp:cNvSpPr/>
      </dsp:nvSpPr>
      <dsp:spPr>
        <a:xfrm>
          <a:off x="2857" y="15763"/>
          <a:ext cx="2786062" cy="9504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u-RU" sz="3300" kern="1200" dirty="0" smtClean="0">
              <a:latin typeface="Times New Roman" pitchFamily="18" charset="0"/>
              <a:cs typeface="Times New Roman" pitchFamily="18" charset="0"/>
            </a:rPr>
            <a:t>2-4 классы</a:t>
          </a:r>
          <a:endParaRPr lang="ru-RU" sz="3300" kern="1200" dirty="0">
            <a:latin typeface="Times New Roman" pitchFamily="18" charset="0"/>
            <a:cs typeface="Times New Roman" pitchFamily="18" charset="0"/>
          </a:endParaRPr>
        </a:p>
      </dsp:txBody>
      <dsp:txXfrm>
        <a:off x="2857" y="15763"/>
        <a:ext cx="2786062" cy="950400"/>
      </dsp:txXfrm>
    </dsp:sp>
    <dsp:sp modelId="{E09C89C2-A63D-48D3-99EF-0237EFE5692B}">
      <dsp:nvSpPr>
        <dsp:cNvPr id="0" name=""/>
        <dsp:cNvSpPr/>
      </dsp:nvSpPr>
      <dsp:spPr>
        <a:xfrm>
          <a:off x="2857" y="966163"/>
          <a:ext cx="2786062" cy="37706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формирование ценностного отношения к труду;</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понимание его роли в жизни человека и в обществе;</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включенность в социальную, трудовую, игровую виды деятельности.</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ru-RU" sz="2000" kern="1200" dirty="0">
            <a:latin typeface="Times New Roman" pitchFamily="18" charset="0"/>
            <a:cs typeface="Times New Roman" pitchFamily="18" charset="0"/>
          </a:endParaRPr>
        </a:p>
      </dsp:txBody>
      <dsp:txXfrm>
        <a:off x="2857" y="966163"/>
        <a:ext cx="2786062" cy="3770600"/>
      </dsp:txXfrm>
    </dsp:sp>
    <dsp:sp modelId="{9A4C39F7-EADF-45C1-BF5B-B2EF32407D1E}">
      <dsp:nvSpPr>
        <dsp:cNvPr id="0" name=""/>
        <dsp:cNvSpPr/>
      </dsp:nvSpPr>
      <dsp:spPr>
        <a:xfrm>
          <a:off x="3178968" y="15763"/>
          <a:ext cx="2786062" cy="95040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u-RU" sz="3300" kern="1200" dirty="0" smtClean="0">
              <a:latin typeface="Times New Roman" pitchFamily="18" charset="0"/>
              <a:cs typeface="Times New Roman" pitchFamily="18" charset="0"/>
            </a:rPr>
            <a:t>5-6 классы</a:t>
          </a:r>
          <a:endParaRPr lang="ru-RU" sz="3300" kern="1200" dirty="0">
            <a:latin typeface="Times New Roman" pitchFamily="18" charset="0"/>
            <a:cs typeface="Times New Roman" pitchFamily="18" charset="0"/>
          </a:endParaRPr>
        </a:p>
      </dsp:txBody>
      <dsp:txXfrm>
        <a:off x="3178968" y="15763"/>
        <a:ext cx="2786062" cy="950400"/>
      </dsp:txXfrm>
    </dsp:sp>
    <dsp:sp modelId="{6F078732-137C-49B2-BB58-9145AE90487C}">
      <dsp:nvSpPr>
        <dsp:cNvPr id="0" name=""/>
        <dsp:cNvSpPr/>
      </dsp:nvSpPr>
      <dsp:spPr>
        <a:xfrm>
          <a:off x="3178968" y="966163"/>
          <a:ext cx="2786062" cy="3770600"/>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развитие личностного смысла в приобретении познавательного опыта и интереса к профессиональной деятельности;</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приобретение первоначального опыта в различных сферах социально-профессиональной практики.</a:t>
          </a:r>
          <a:endParaRPr lang="ru-RU" sz="2000" kern="1200" dirty="0">
            <a:latin typeface="Times New Roman" pitchFamily="18" charset="0"/>
            <a:cs typeface="Times New Roman" pitchFamily="18" charset="0"/>
          </a:endParaRPr>
        </a:p>
      </dsp:txBody>
      <dsp:txXfrm>
        <a:off x="3178968" y="966163"/>
        <a:ext cx="2786062" cy="3770600"/>
      </dsp:txXfrm>
    </dsp:sp>
    <dsp:sp modelId="{671F741A-D005-4015-919A-516FC13BDC1E}">
      <dsp:nvSpPr>
        <dsp:cNvPr id="0" name=""/>
        <dsp:cNvSpPr/>
      </dsp:nvSpPr>
      <dsp:spPr>
        <a:xfrm>
          <a:off x="6355080" y="15763"/>
          <a:ext cx="2786062" cy="9504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ru-RU" sz="3300" kern="1200" dirty="0" smtClean="0">
              <a:latin typeface="Times New Roman" pitchFamily="18" charset="0"/>
              <a:cs typeface="Times New Roman" pitchFamily="18" charset="0"/>
            </a:rPr>
            <a:t>9 класс</a:t>
          </a:r>
          <a:endParaRPr lang="ru-RU" sz="3300" kern="1200" dirty="0">
            <a:latin typeface="Times New Roman" pitchFamily="18" charset="0"/>
            <a:cs typeface="Times New Roman" pitchFamily="18" charset="0"/>
          </a:endParaRPr>
        </a:p>
      </dsp:txBody>
      <dsp:txXfrm>
        <a:off x="6355080" y="15763"/>
        <a:ext cx="2786062" cy="950400"/>
      </dsp:txXfrm>
    </dsp:sp>
    <dsp:sp modelId="{572F3CA2-E6F5-450B-9A1D-91EBFA3680B3}">
      <dsp:nvSpPr>
        <dsp:cNvPr id="0" name=""/>
        <dsp:cNvSpPr/>
      </dsp:nvSpPr>
      <dsp:spPr>
        <a:xfrm>
          <a:off x="6355080" y="966163"/>
          <a:ext cx="2786062" cy="3770600"/>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уточнение образовательного запроса в ходе факультативных занятий;</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индивидуальное консультирование с целью выявления и формирования адекватного принятия решения о выборе профиля обучения; </a:t>
          </a:r>
          <a:endParaRPr lang="ru-RU" sz="2000" kern="1200" dirty="0">
            <a:latin typeface="Times New Roman" pitchFamily="18" charset="0"/>
            <a:cs typeface="Times New Roman" pitchFamily="18" charset="0"/>
          </a:endParaRPr>
        </a:p>
      </dsp:txBody>
      <dsp:txXfrm>
        <a:off x="6355080" y="966163"/>
        <a:ext cx="2786062" cy="37706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45A22-07BD-44C4-8B61-6212D442EA75}" type="datetimeFigureOut">
              <a:rPr lang="ru-RU" smtClean="0"/>
              <a:pPr/>
              <a:t>24.04.2018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262DE-0B21-4B4D-9694-241ED47B2BA2}" type="slidenum">
              <a:rPr lang="ru-RU" smtClean="0"/>
              <a:pPr/>
              <a:t>‹#›</a:t>
            </a:fld>
            <a:endParaRPr lang="ru-RU"/>
          </a:p>
        </p:txBody>
      </p:sp>
    </p:spTree>
    <p:extLst>
      <p:ext uri="{BB962C8B-B14F-4D97-AF65-F5344CB8AC3E}">
        <p14:creationId xmlns="" xmlns:p14="http://schemas.microsoft.com/office/powerpoint/2010/main" val="65481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F262DE-0B21-4B4D-9694-241ED47B2BA2}"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eaLnBrk="0" hangingPunct="0"/>
            <a:endParaRPr lang="ru-RU"/>
          </a:p>
        </p:txBody>
      </p:sp>
      <p:sp>
        <p:nvSpPr>
          <p:cNvPr id="53251" name="Rectangle 2"/>
          <p:cNvSpPr>
            <a:spLocks noGrp="1" noChangeArrowheads="1"/>
          </p:cNvSpPr>
          <p:nvPr>
            <p:ph type="body"/>
          </p:nvPr>
        </p:nvSpPr>
        <p:spPr bwMode="auto">
          <a:xfrm>
            <a:off x="685800" y="4343400"/>
            <a:ext cx="5481638" cy="4111625"/>
          </a:xfrm>
          <a:noFill/>
        </p:spPr>
        <p:txBody>
          <a:bodyPr wrap="none" numCol="1" anchor="ctr" anchorCtr="0" compatLnSpc="1">
            <a:prstTxWarp prst="textNoShape">
              <a:avLst/>
            </a:prstTxWarp>
          </a:bodyP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3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3571876"/>
            <a:ext cx="8143932" cy="2571768"/>
          </a:xfrm>
        </p:spPr>
        <p:txBody>
          <a:bodyPr rtlCol="0">
            <a:normAutofit/>
          </a:bodyPr>
          <a:lstStyle/>
          <a:p>
            <a:pPr fontAlgn="auto">
              <a:spcAft>
                <a:spcPts val="0"/>
              </a:spcAft>
              <a:defRPr/>
            </a:pPr>
            <a:r>
              <a:rPr lang="ru-RU" sz="2800" b="1" dirty="0" smtClean="0">
                <a:solidFill>
                  <a:srgbClr val="000099"/>
                </a:solidFill>
                <a:latin typeface="Arial Black" pitchFamily="34" charset="0"/>
              </a:rPr>
              <a:t/>
            </a:r>
            <a:br>
              <a:rPr lang="ru-RU" sz="2800" b="1" dirty="0" smtClean="0">
                <a:solidFill>
                  <a:srgbClr val="000099"/>
                </a:solidFill>
                <a:latin typeface="Arial Black" pitchFamily="34" charset="0"/>
              </a:rPr>
            </a:br>
            <a:r>
              <a:rPr lang="ru-RU" sz="2800" b="1" dirty="0" smtClean="0">
                <a:solidFill>
                  <a:srgbClr val="000099"/>
                </a:solidFill>
                <a:latin typeface="Arial Black" pitchFamily="34" charset="0"/>
              </a:rPr>
              <a:t/>
            </a:r>
            <a:br>
              <a:rPr lang="ru-RU" sz="2800" b="1" dirty="0" smtClean="0">
                <a:solidFill>
                  <a:srgbClr val="000099"/>
                </a:solidFill>
                <a:latin typeface="Arial Black" pitchFamily="34" charset="0"/>
              </a:rPr>
            </a:br>
            <a:r>
              <a:rPr lang="ru-RU" sz="2800" b="1" dirty="0" smtClean="0">
                <a:solidFill>
                  <a:srgbClr val="000099"/>
                </a:solidFill>
                <a:latin typeface="Arial Black" pitchFamily="34" charset="0"/>
              </a:rPr>
              <a:t>                                   </a:t>
            </a:r>
            <a:br>
              <a:rPr lang="ru-RU" sz="2800" b="1" dirty="0" smtClean="0">
                <a:solidFill>
                  <a:srgbClr val="000099"/>
                </a:solidFill>
                <a:latin typeface="Arial Black" pitchFamily="34" charset="0"/>
              </a:rPr>
            </a:br>
            <a:r>
              <a:rPr lang="ru-RU" sz="2800" b="1" dirty="0" smtClean="0">
                <a:solidFill>
                  <a:srgbClr val="000099"/>
                </a:solidFill>
                <a:latin typeface="Arial Black" pitchFamily="34" charset="0"/>
              </a:rPr>
              <a:t> </a:t>
            </a:r>
            <a:r>
              <a:rPr lang="ru-RU" sz="2800" b="1" dirty="0" smtClean="0">
                <a:solidFill>
                  <a:srgbClr val="000099"/>
                </a:solidFill>
                <a:latin typeface="Arial Black" pitchFamily="34" charset="0"/>
              </a:rPr>
              <a:t>                                  </a:t>
            </a:r>
            <a:r>
              <a:rPr lang="ru-RU" sz="2400" b="1" dirty="0" smtClean="0">
                <a:solidFill>
                  <a:srgbClr val="000099"/>
                </a:solidFill>
              </a:rPr>
              <a:t>Данилова </a:t>
            </a:r>
            <a:r>
              <a:rPr lang="ru-RU" sz="2400" b="1" dirty="0" err="1" smtClean="0">
                <a:solidFill>
                  <a:srgbClr val="000099"/>
                </a:solidFill>
              </a:rPr>
              <a:t>Рената</a:t>
            </a:r>
            <a:r>
              <a:rPr lang="ru-RU" sz="2400" b="1" dirty="0" smtClean="0">
                <a:solidFill>
                  <a:srgbClr val="000099"/>
                </a:solidFill>
              </a:rPr>
              <a:t> Игоревна,</a:t>
            </a:r>
            <a:br>
              <a:rPr lang="ru-RU" sz="2400" b="1" dirty="0" smtClean="0">
                <a:solidFill>
                  <a:srgbClr val="000099"/>
                </a:solidFill>
              </a:rPr>
            </a:br>
            <a:r>
              <a:rPr lang="ru-RU" sz="2400" b="1" dirty="0" smtClean="0">
                <a:solidFill>
                  <a:srgbClr val="000099"/>
                </a:solidFill>
              </a:rPr>
              <a:t>                                                 социальный педагог</a:t>
            </a:r>
            <a:endParaRPr lang="ru-RU" sz="2400" dirty="0">
              <a:solidFill>
                <a:srgbClr val="000099"/>
              </a:solidFill>
            </a:endParaRPr>
          </a:p>
        </p:txBody>
      </p:sp>
      <p:pic>
        <p:nvPicPr>
          <p:cNvPr id="3" name="Picture 5"/>
          <p:cNvPicPr>
            <a:picLocks noChangeAspect="1" noChangeArrowheads="1"/>
          </p:cNvPicPr>
          <p:nvPr/>
        </p:nvPicPr>
        <p:blipFill>
          <a:blip r:embed="rId2" cstate="print"/>
          <a:srcRect/>
          <a:stretch>
            <a:fillRect/>
          </a:stretch>
        </p:blipFill>
        <p:spPr bwMode="auto">
          <a:xfrm>
            <a:off x="2857488" y="1071546"/>
            <a:ext cx="6018881" cy="2586352"/>
          </a:xfrm>
          <a:prstGeom prst="rect">
            <a:avLst/>
          </a:prstGeom>
          <a:ln w="9525" cap="flat" cmpd="sng" algn="ctr">
            <a:noFill/>
            <a:prstDash val="solid"/>
          </a:ln>
          <a:effectLst>
            <a:softEdge rad="112500"/>
          </a:effectLst>
        </p:spPr>
        <p:style>
          <a:lnRef idx="1">
            <a:schemeClr val="accent5"/>
          </a:lnRef>
          <a:fillRef idx="2">
            <a:schemeClr val="accent5"/>
          </a:fillRef>
          <a:effectRef idx="1">
            <a:schemeClr val="accent5"/>
          </a:effectRef>
          <a:fontRef idx="minor">
            <a:schemeClr val="dk1"/>
          </a:fontRef>
        </p:style>
      </p:pic>
      <p:pic>
        <p:nvPicPr>
          <p:cNvPr id="5" name="Picture 31" descr="Image23"/>
          <p:cNvPicPr>
            <a:picLocks noChangeAspect="1" noChangeArrowheads="1"/>
          </p:cNvPicPr>
          <p:nvPr/>
        </p:nvPicPr>
        <p:blipFill>
          <a:blip r:embed="rId3" cstate="print">
            <a:lum contrast="20000"/>
          </a:blip>
          <a:srcRect/>
          <a:stretch>
            <a:fillRect/>
          </a:stretch>
        </p:blipFill>
        <p:spPr bwMode="auto">
          <a:xfrm>
            <a:off x="428596" y="1428736"/>
            <a:ext cx="2256934" cy="2000264"/>
          </a:xfrm>
          <a:prstGeom prst="round2DiagRect">
            <a:avLst>
              <a:gd name="adj1" fmla="val 0"/>
              <a:gd name="adj2" fmla="val 28439"/>
            </a:avLst>
          </a:prstGeom>
          <a:ln w="88900" cap="sq">
            <a:solidFill>
              <a:srgbClr val="FFFFFF"/>
            </a:solidFill>
            <a:miter lim="800000"/>
          </a:ln>
          <a:effectLst>
            <a:outerShdw blurRad="254000" algn="tl" rotWithShape="0">
              <a:srgbClr val="000000">
                <a:alpha val="43000"/>
              </a:srgbClr>
            </a:outerShdw>
          </a:effectLst>
        </p:spPr>
      </p:pic>
      <p:pic>
        <p:nvPicPr>
          <p:cNvPr id="3077" name="Picture 14" descr="1065"/>
          <p:cNvPicPr>
            <a:picLocks noChangeAspect="1" noChangeArrowheads="1"/>
          </p:cNvPicPr>
          <p:nvPr/>
        </p:nvPicPr>
        <p:blipFill>
          <a:blip r:embed="rId4" cstate="print"/>
          <a:srcRect/>
          <a:stretch>
            <a:fillRect/>
          </a:stretch>
        </p:blipFill>
        <p:spPr bwMode="auto">
          <a:xfrm>
            <a:off x="7500938" y="214313"/>
            <a:ext cx="1357312" cy="1357312"/>
          </a:xfrm>
          <a:prstGeom prst="rect">
            <a:avLst/>
          </a:prstGeom>
          <a:noFill/>
          <a:ln w="9525">
            <a:noFill/>
            <a:miter lim="800000"/>
            <a:headEnd/>
            <a:tailEnd/>
          </a:ln>
        </p:spPr>
      </p:pic>
      <p:sp>
        <p:nvSpPr>
          <p:cNvPr id="7" name="TextBox 6"/>
          <p:cNvSpPr txBox="1"/>
          <p:nvPr/>
        </p:nvSpPr>
        <p:spPr>
          <a:xfrm>
            <a:off x="1142976" y="285728"/>
            <a:ext cx="6244017" cy="646331"/>
          </a:xfrm>
          <a:prstGeom prst="rect">
            <a:avLst/>
          </a:prstGeom>
          <a:noFill/>
        </p:spPr>
        <p:txBody>
          <a:bodyPr wrap="none" rtlCol="0">
            <a:spAutoFit/>
          </a:bodyPr>
          <a:lstStyle/>
          <a:p>
            <a:pPr algn="ctr"/>
            <a:r>
              <a:rPr lang="ru-RU" b="1" dirty="0" smtClean="0">
                <a:solidFill>
                  <a:srgbClr val="000099"/>
                </a:solidFill>
                <a:latin typeface="Arial Black" pitchFamily="34" charset="0"/>
              </a:rPr>
              <a:t>МБОУ «</a:t>
            </a:r>
            <a:r>
              <a:rPr lang="ru-RU" b="1" dirty="0" err="1" smtClean="0">
                <a:solidFill>
                  <a:srgbClr val="000099"/>
                </a:solidFill>
                <a:latin typeface="Arial Black" pitchFamily="34" charset="0"/>
              </a:rPr>
              <a:t>Теплоключевская</a:t>
            </a:r>
            <a:r>
              <a:rPr lang="ru-RU" b="1" dirty="0" smtClean="0">
                <a:solidFill>
                  <a:srgbClr val="000099"/>
                </a:solidFill>
                <a:latin typeface="Arial Black" pitchFamily="34" charset="0"/>
              </a:rPr>
              <a:t> СОШ</a:t>
            </a:r>
            <a:r>
              <a:rPr lang="ru-RU" b="1" dirty="0" smtClean="0">
                <a:solidFill>
                  <a:srgbClr val="000099"/>
                </a:solidFill>
                <a:latin typeface="Arial Black" pitchFamily="34" charset="0"/>
              </a:rPr>
              <a:t>»</a:t>
            </a:r>
          </a:p>
          <a:p>
            <a:pPr algn="ctr"/>
            <a:r>
              <a:rPr lang="ru-RU" b="1" dirty="0" err="1" smtClean="0">
                <a:solidFill>
                  <a:srgbClr val="000099"/>
                </a:solidFill>
                <a:latin typeface="Arial Black" pitchFamily="34" charset="0"/>
              </a:rPr>
              <a:t>Томпонский</a:t>
            </a:r>
            <a:r>
              <a:rPr lang="ru-RU" b="1" dirty="0" smtClean="0">
                <a:solidFill>
                  <a:srgbClr val="000099"/>
                </a:solidFill>
                <a:latin typeface="Arial Black" pitchFamily="34" charset="0"/>
              </a:rPr>
              <a:t> район, Республика Саха (Якутия)</a:t>
            </a:r>
            <a:endParaRPr lang="ru-RU" b="1" dirty="0">
              <a:solidFill>
                <a:srgbClr val="000099"/>
              </a:solidFill>
              <a:latin typeface="Arial Black" pitchFamily="34" charset="0"/>
            </a:endParaRPr>
          </a:p>
        </p:txBody>
      </p:sp>
      <p:sp>
        <p:nvSpPr>
          <p:cNvPr id="8" name="TextBox 7"/>
          <p:cNvSpPr txBox="1"/>
          <p:nvPr/>
        </p:nvSpPr>
        <p:spPr>
          <a:xfrm>
            <a:off x="6072198" y="5857892"/>
            <a:ext cx="242374" cy="400110"/>
          </a:xfrm>
          <a:prstGeom prst="rect">
            <a:avLst/>
          </a:prstGeom>
          <a:noFill/>
        </p:spPr>
        <p:txBody>
          <a:bodyPr wrap="none" rtlCol="0">
            <a:spAutoFit/>
          </a:bodyPr>
          <a:lstStyle/>
          <a:p>
            <a:r>
              <a:rPr lang="ru-RU" sz="2000" b="1" dirty="0" smtClean="0">
                <a:solidFill>
                  <a:srgbClr val="0000FF"/>
                </a:solidFill>
              </a:rPr>
              <a:t> </a:t>
            </a:r>
            <a:endParaRPr lang="ru-RU" sz="2000" b="1" dirty="0">
              <a:solidFill>
                <a:srgbClr val="0000FF"/>
              </a:solidFill>
            </a:endParaRPr>
          </a:p>
        </p:txBody>
      </p:sp>
      <p:sp>
        <p:nvSpPr>
          <p:cNvPr id="9" name="TextBox 8"/>
          <p:cNvSpPr txBox="1"/>
          <p:nvPr/>
        </p:nvSpPr>
        <p:spPr>
          <a:xfrm>
            <a:off x="714348" y="3571876"/>
            <a:ext cx="8143932" cy="2277547"/>
          </a:xfrm>
          <a:prstGeom prst="rect">
            <a:avLst/>
          </a:prstGeom>
          <a:noFill/>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 </a:t>
            </a:r>
            <a:endParaRPr lang="ru-RU" sz="2800" b="1" dirty="0" smtClean="0">
              <a:solidFill>
                <a:srgbClr val="C00000"/>
              </a:solidFill>
              <a:latin typeface="Times New Roman" pitchFamily="18" charset="0"/>
              <a:cs typeface="Times New Roman" pitchFamily="18" charset="0"/>
            </a:endParaRPr>
          </a:p>
          <a:p>
            <a:pPr algn="ctr"/>
            <a:r>
              <a:rPr lang="ru-RU" sz="2800" b="1" dirty="0" smtClean="0">
                <a:solidFill>
                  <a:srgbClr val="FF0000"/>
                </a:solidFill>
                <a:latin typeface="Times New Roman" pitchFamily="18" charset="0"/>
                <a:cs typeface="Times New Roman" pitchFamily="18" charset="0"/>
              </a:rPr>
              <a:t>И</a:t>
            </a:r>
            <a:r>
              <a:rPr lang="ru-RU" sz="2800" b="1" dirty="0" smtClean="0">
                <a:solidFill>
                  <a:srgbClr val="FF0000"/>
                </a:solidFill>
                <a:latin typeface="Times New Roman" pitchFamily="18" charset="0"/>
                <a:cs typeface="Times New Roman" pitchFamily="18" charset="0"/>
              </a:rPr>
              <a:t>нклюзивное образование </a:t>
            </a:r>
            <a:r>
              <a:rPr lang="ru-RU" sz="2800" b="1" dirty="0" smtClean="0">
                <a:solidFill>
                  <a:srgbClr val="FF0000"/>
                </a:solidFill>
                <a:latin typeface="Times New Roman" pitchFamily="18" charset="0"/>
                <a:cs typeface="Times New Roman" pitchFamily="18" charset="0"/>
              </a:rPr>
              <a:t>в условиях </a:t>
            </a:r>
            <a:endParaRPr lang="ru-RU" sz="2800" b="1" dirty="0" smtClean="0">
              <a:solidFill>
                <a:srgbClr val="FF0000"/>
              </a:solidFill>
              <a:latin typeface="Times New Roman" pitchFamily="18" charset="0"/>
              <a:cs typeface="Times New Roman" pitchFamily="18" charset="0"/>
            </a:endParaRPr>
          </a:p>
          <a:p>
            <a:pPr algn="ctr"/>
            <a:r>
              <a:rPr lang="ru-RU" sz="2800" b="1" dirty="0" smtClean="0">
                <a:solidFill>
                  <a:srgbClr val="FF0000"/>
                </a:solidFill>
                <a:latin typeface="Times New Roman" pitchFamily="18" charset="0"/>
                <a:cs typeface="Times New Roman" pitchFamily="18" charset="0"/>
              </a:rPr>
              <a:t>малокомплектной </a:t>
            </a:r>
            <a:r>
              <a:rPr lang="ru-RU" sz="2800" b="1" dirty="0" smtClean="0">
                <a:solidFill>
                  <a:srgbClr val="FF0000"/>
                </a:solidFill>
                <a:latin typeface="Times New Roman" pitchFamily="18" charset="0"/>
                <a:cs typeface="Times New Roman" pitchFamily="18" charset="0"/>
              </a:rPr>
              <a:t>школы </a:t>
            </a:r>
            <a:r>
              <a:rPr lang="ru-RU" sz="2800" b="1" dirty="0" smtClean="0">
                <a:solidFill>
                  <a:srgbClr val="FF0000"/>
                </a:solidFill>
                <a:latin typeface="Times New Roman" pitchFamily="18" charset="0"/>
                <a:cs typeface="Times New Roman" pitchFamily="18" charset="0"/>
              </a:rPr>
              <a:t> </a:t>
            </a:r>
            <a:endParaRPr lang="ru-RU" sz="2800" b="1" dirty="0" smtClean="0">
              <a:solidFill>
                <a:srgbClr val="FF0000"/>
              </a:solidFill>
              <a:latin typeface="Times New Roman" pitchFamily="18" charset="0"/>
              <a:cs typeface="Times New Roman" pitchFamily="18" charset="0"/>
            </a:endParaRPr>
          </a:p>
          <a:p>
            <a:pPr algn="ctr"/>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endParaRPr lang="ru-RU" sz="2000" dirty="0" smtClean="0">
              <a:solidFill>
                <a:srgbClr val="FF0000"/>
              </a:solidFill>
            </a:endParaRPr>
          </a:p>
          <a:p>
            <a:endParaRPr lang="ru-RU" dirty="0"/>
          </a:p>
        </p:txBody>
      </p:sp>
    </p:spTree>
    <p:extLst>
      <p:ext uri="{BB962C8B-B14F-4D97-AF65-F5344CB8AC3E}">
        <p14:creationId xmlns:p14="http://schemas.microsoft.com/office/powerpoint/2010/main" xmlns="" val="280887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005138" y="4714875"/>
            <a:ext cx="3529012" cy="1936750"/>
            <a:chOff x="470" y="2664"/>
            <a:chExt cx="2271" cy="1608"/>
          </a:xfrm>
        </p:grpSpPr>
        <p:pic>
          <p:nvPicPr>
            <p:cNvPr id="25619" name="Picture 2"/>
            <p:cNvPicPr>
              <a:picLocks noChangeAspect="1" noChangeArrowheads="1"/>
            </p:cNvPicPr>
            <p:nvPr/>
          </p:nvPicPr>
          <p:blipFill>
            <a:blip r:embed="rId3" cstate="print"/>
            <a:srcRect/>
            <a:stretch>
              <a:fillRect/>
            </a:stretch>
          </p:blipFill>
          <p:spPr bwMode="auto">
            <a:xfrm>
              <a:off x="470" y="2664"/>
              <a:ext cx="2271" cy="1549"/>
            </a:xfrm>
            <a:prstGeom prst="rect">
              <a:avLst/>
            </a:prstGeom>
            <a:noFill/>
            <a:ln w="9525">
              <a:noFill/>
              <a:round/>
              <a:headEnd/>
              <a:tailEnd/>
            </a:ln>
          </p:spPr>
        </p:pic>
        <p:sp>
          <p:nvSpPr>
            <p:cNvPr id="25620" name="Text Box 3"/>
            <p:cNvSpPr txBox="1">
              <a:spLocks noChangeArrowheads="1"/>
            </p:cNvSpPr>
            <p:nvPr/>
          </p:nvSpPr>
          <p:spPr bwMode="auto">
            <a:xfrm>
              <a:off x="605" y="2664"/>
              <a:ext cx="2003" cy="1608"/>
            </a:xfrm>
            <a:prstGeom prst="rect">
              <a:avLst/>
            </a:prstGeom>
            <a:noFill/>
            <a:ln w="9525">
              <a:noFill/>
              <a:round/>
              <a:headEnd/>
              <a:tailEnd/>
            </a:ln>
          </p:spPr>
          <p:txBody>
            <a:bodyPr lIns="90000" tIns="46800" rIns="90000" bIns="46800" anchor="ctr"/>
            <a:lstStyle/>
            <a:p>
              <a:pPr>
                <a:lnSpc>
                  <a:spcPct val="93000"/>
                </a:lnSpc>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b="1" dirty="0">
                <a:solidFill>
                  <a:srgbClr val="000099"/>
                </a:solidFill>
              </a:endParaRPr>
            </a:p>
            <a:p>
              <a:pPr>
                <a:lnSpc>
                  <a:spcPct val="93000"/>
                </a:lnSpc>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b="1" dirty="0">
                <a:solidFill>
                  <a:srgbClr val="000099"/>
                </a:solidFill>
              </a:endParaRPr>
            </a:p>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33399"/>
                  </a:solidFill>
                  <a:latin typeface="Times New Roman" pitchFamily="18" charset="0"/>
                  <a:cs typeface="Times New Roman" pitchFamily="18" charset="0"/>
                </a:rPr>
                <a:t>Комфортная </a:t>
              </a: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333399"/>
                  </a:solidFill>
                  <a:latin typeface="Times New Roman" pitchFamily="18" charset="0"/>
                  <a:cs typeface="Times New Roman" pitchFamily="18" charset="0"/>
                </a:rPr>
                <a:t>образовательная среда</a:t>
              </a:r>
              <a:r>
                <a:rPr lang="en-GB" b="1" dirty="0">
                  <a:solidFill>
                    <a:srgbClr val="000099"/>
                  </a:solidFill>
                  <a:latin typeface="Times New Roman" pitchFamily="18" charset="0"/>
                  <a:cs typeface="Times New Roman" pitchFamily="18" charset="0"/>
                </a:rPr>
                <a:t>:</a:t>
              </a:r>
              <a:endParaRPr lang="en-GB" b="1" dirty="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990033"/>
                  </a:solidFill>
                  <a:latin typeface="Times New Roman" pitchFamily="18" charset="0"/>
                  <a:cs typeface="Times New Roman" pitchFamily="18" charset="0"/>
                </a:rPr>
                <a:t>Зоны </a:t>
              </a:r>
              <a:r>
                <a:rPr lang="ru-RU" sz="1600" b="1" dirty="0" smtClean="0">
                  <a:solidFill>
                    <a:srgbClr val="990033"/>
                  </a:solidFill>
                  <a:latin typeface="Times New Roman" pitchFamily="18" charset="0"/>
                  <a:cs typeface="Times New Roman" pitchFamily="18" charset="0"/>
                </a:rPr>
                <a:t>отдыха </a:t>
              </a:r>
              <a:r>
                <a:rPr lang="en-GB" sz="1600" b="1" dirty="0" smtClean="0">
                  <a:solidFill>
                    <a:srgbClr val="990033"/>
                  </a:solidFill>
                  <a:latin typeface="Times New Roman" pitchFamily="18" charset="0"/>
                  <a:cs typeface="Times New Roman" pitchFamily="18" charset="0"/>
                </a:rPr>
                <a:t> </a:t>
              </a:r>
              <a:r>
                <a:rPr lang="en-GB" sz="1600" b="1" dirty="0" err="1">
                  <a:solidFill>
                    <a:srgbClr val="990033"/>
                  </a:solidFill>
                  <a:latin typeface="Times New Roman" pitchFamily="18" charset="0"/>
                  <a:cs typeface="Times New Roman" pitchFamily="18" charset="0"/>
                </a:rPr>
                <a:t>для</a:t>
              </a:r>
              <a:r>
                <a:rPr lang="en-GB" sz="1600" b="1" dirty="0">
                  <a:solidFill>
                    <a:srgbClr val="990033"/>
                  </a:solidFill>
                  <a:latin typeface="Times New Roman" pitchFamily="18" charset="0"/>
                  <a:cs typeface="Times New Roman" pitchFamily="18" charset="0"/>
                </a:rPr>
                <a:t> </a:t>
              </a:r>
              <a:r>
                <a:rPr lang="ru-RU" sz="1600" b="1" dirty="0">
                  <a:solidFill>
                    <a:srgbClr val="990033"/>
                  </a:solidFill>
                  <a:latin typeface="Times New Roman" pitchFamily="18" charset="0"/>
                  <a:cs typeface="Times New Roman" pitchFamily="18" charset="0"/>
                </a:rPr>
                <a:t> </a:t>
              </a:r>
              <a:r>
                <a:rPr lang="en-GB" sz="1600" b="1" dirty="0">
                  <a:solidFill>
                    <a:srgbClr val="990033"/>
                  </a:solidFill>
                  <a:latin typeface="Times New Roman" pitchFamily="18" charset="0"/>
                  <a:cs typeface="Times New Roman" pitchFamily="18" charset="0"/>
                </a:rPr>
                <a:t> </a:t>
              </a:r>
              <a:r>
                <a:rPr lang="ru-RU" sz="1600" b="1" dirty="0">
                  <a:solidFill>
                    <a:srgbClr val="990033"/>
                  </a:solidFill>
                  <a:latin typeface="Times New Roman" pitchFamily="18" charset="0"/>
                  <a:cs typeface="Times New Roman" pitchFamily="18" charset="0"/>
                </a:rPr>
                <a:t> </a:t>
              </a:r>
              <a:r>
                <a:rPr lang="en-GB" sz="1600" b="1" dirty="0">
                  <a:solidFill>
                    <a:srgbClr val="990033"/>
                  </a:solidFill>
                  <a:latin typeface="Times New Roman" pitchFamily="18" charset="0"/>
                  <a:cs typeface="Times New Roman" pitchFamily="18" charset="0"/>
                </a:rPr>
                <a:t> </a:t>
              </a:r>
              <a:r>
                <a:rPr lang="ru-RU" sz="1600" b="1" dirty="0">
                  <a:solidFill>
                    <a:srgbClr val="990033"/>
                  </a:solidFill>
                  <a:latin typeface="Times New Roman" pitchFamily="18" charset="0"/>
                  <a:cs typeface="Times New Roman" pitchFamily="18" charset="0"/>
                </a:rPr>
                <a:t>детей</a:t>
              </a:r>
              <a:r>
                <a:rPr lang="en-GB" sz="1600" b="1" dirty="0">
                  <a:solidFill>
                    <a:srgbClr val="990033"/>
                  </a:solidFill>
                  <a:latin typeface="Times New Roman" pitchFamily="18" charset="0"/>
                  <a:cs typeface="Times New Roman" pitchFamily="18" charset="0"/>
                </a:rPr>
                <a:t>;</a:t>
              </a:r>
              <a:endParaRPr lang="ru-RU" sz="1600" b="1" dirty="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990033"/>
                  </a:solidFill>
                  <a:latin typeface="Times New Roman" pitchFamily="18" charset="0"/>
                  <a:cs typeface="Times New Roman" pitchFamily="18" charset="0"/>
                </a:rPr>
                <a:t>Температурный режим;</a:t>
              </a: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990033"/>
                  </a:solidFill>
                  <a:latin typeface="Times New Roman" pitchFamily="18" charset="0"/>
                  <a:cs typeface="Times New Roman" pitchFamily="18" charset="0"/>
                </a:rPr>
                <a:t>Световой режим;</a:t>
              </a: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solidFill>
                    <a:srgbClr val="990033"/>
                  </a:solidFill>
                  <a:latin typeface="Times New Roman" pitchFamily="18" charset="0"/>
                  <a:cs typeface="Times New Roman" pitchFamily="18" charset="0"/>
                </a:rPr>
                <a:t>Соблюдении </a:t>
              </a:r>
              <a:r>
                <a:rPr lang="ru-RU" sz="1600" b="1" dirty="0">
                  <a:solidFill>
                    <a:srgbClr val="990033"/>
                  </a:solidFill>
                  <a:latin typeface="Times New Roman" pitchFamily="18" charset="0"/>
                  <a:cs typeface="Times New Roman" pitchFamily="18" charset="0"/>
                </a:rPr>
                <a:t>норм </a:t>
              </a:r>
              <a:r>
                <a:rPr lang="ru-RU" sz="1600" b="1" dirty="0" err="1">
                  <a:solidFill>
                    <a:srgbClr val="990033"/>
                  </a:solidFill>
                  <a:latin typeface="Times New Roman" pitchFamily="18" charset="0"/>
                  <a:cs typeface="Times New Roman" pitchFamily="18" charset="0"/>
                </a:rPr>
                <a:t>СанПина</a:t>
              </a:r>
              <a:endParaRPr lang="ru-RU" sz="1600" b="1" dirty="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990033"/>
                </a:solidFill>
                <a:latin typeface="Times New Roman" pitchFamily="18" charset="0"/>
                <a:cs typeface="Times New Roman" pitchFamily="18" charset="0"/>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990033"/>
                </a:solidFill>
              </a:endParaRPr>
            </a:p>
            <a:p>
              <a:pPr>
                <a:lnSpc>
                  <a:spcPct val="93000"/>
                </a:lnSpc>
                <a:buClr>
                  <a:srgbClr val="990033"/>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b="1" dirty="0">
                <a:solidFill>
                  <a:srgbClr val="990033"/>
                </a:solidFill>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b="1" dirty="0">
                <a:solidFill>
                  <a:srgbClr val="990033"/>
                </a:solidFill>
              </a:endParaRPr>
            </a:p>
          </p:txBody>
        </p:sp>
      </p:grpSp>
      <p:grpSp>
        <p:nvGrpSpPr>
          <p:cNvPr id="3" name="Group 4"/>
          <p:cNvGrpSpPr>
            <a:grpSpLocks/>
          </p:cNvGrpSpPr>
          <p:nvPr/>
        </p:nvGrpSpPr>
        <p:grpSpPr bwMode="auto">
          <a:xfrm>
            <a:off x="6143625" y="2786063"/>
            <a:ext cx="2673350" cy="1785937"/>
            <a:chOff x="3651" y="169"/>
            <a:chExt cx="1684" cy="1192"/>
          </a:xfrm>
        </p:grpSpPr>
        <p:pic>
          <p:nvPicPr>
            <p:cNvPr id="25617" name="Picture 5"/>
            <p:cNvPicPr>
              <a:picLocks noChangeAspect="1" noChangeArrowheads="1"/>
            </p:cNvPicPr>
            <p:nvPr/>
          </p:nvPicPr>
          <p:blipFill>
            <a:blip r:embed="rId4" cstate="print"/>
            <a:srcRect/>
            <a:stretch>
              <a:fillRect/>
            </a:stretch>
          </p:blipFill>
          <p:spPr bwMode="auto">
            <a:xfrm>
              <a:off x="3651" y="169"/>
              <a:ext cx="1684" cy="1192"/>
            </a:xfrm>
            <a:prstGeom prst="rect">
              <a:avLst/>
            </a:prstGeom>
            <a:noFill/>
            <a:ln w="9525">
              <a:noFill/>
              <a:round/>
              <a:headEnd/>
              <a:tailEnd/>
            </a:ln>
          </p:spPr>
        </p:pic>
        <p:sp>
          <p:nvSpPr>
            <p:cNvPr id="25618" name="Text Box 6"/>
            <p:cNvSpPr txBox="1">
              <a:spLocks noChangeArrowheads="1"/>
            </p:cNvSpPr>
            <p:nvPr/>
          </p:nvSpPr>
          <p:spPr bwMode="auto">
            <a:xfrm>
              <a:off x="3719" y="237"/>
              <a:ext cx="1549" cy="967"/>
            </a:xfrm>
            <a:prstGeom prst="rect">
              <a:avLst/>
            </a:prstGeom>
            <a:noFill/>
            <a:ln w="9525">
              <a:noFill/>
              <a:round/>
              <a:headEnd/>
              <a:tailEnd/>
            </a:ln>
          </p:spPr>
          <p:txBody>
            <a:bodyPr lIns="90000" tIns="46800" rIns="90000" bIns="46800" anchor="ctr"/>
            <a:lstStyle/>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99"/>
                  </a:solidFill>
                </a:rPr>
                <a:t>      </a:t>
              </a:r>
            </a:p>
            <a:p>
              <a:pPr algn="ctr" eaLnBrk="0" hangingPunct="0">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a:solidFill>
                  <a:srgbClr val="333399"/>
                </a:solidFill>
                <a:latin typeface="Times New Roman" pitchFamily="18" charset="0"/>
                <a:cs typeface="Times New Roman" pitchFamily="18" charset="0"/>
              </a:endParaRPr>
            </a:p>
            <a:p>
              <a:pPr algn="ctr" eaLnBrk="0" hangingPunct="0">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a:solidFill>
                    <a:srgbClr val="333399"/>
                  </a:solidFill>
                  <a:latin typeface="Times New Roman" pitchFamily="18" charset="0"/>
                  <a:cs typeface="Times New Roman" pitchFamily="18" charset="0"/>
                </a:rPr>
                <a:t> П</a:t>
              </a:r>
              <a:r>
                <a:rPr lang="en-GB" b="1">
                  <a:solidFill>
                    <a:srgbClr val="333399"/>
                  </a:solidFill>
                  <a:latin typeface="Times New Roman" pitchFamily="18" charset="0"/>
                  <a:cs typeface="Times New Roman" pitchFamily="18" charset="0"/>
                </a:rPr>
                <a:t>итание:</a:t>
              </a:r>
              <a:endParaRPr lang="ru-RU" sz="1600" b="1">
                <a:solidFill>
                  <a:srgbClr val="333399"/>
                </a:solidFill>
                <a:latin typeface="Times New Roman" pitchFamily="18" charset="0"/>
                <a:cs typeface="Times New Roman" pitchFamily="18" charset="0"/>
              </a:endParaRPr>
            </a:p>
            <a:p>
              <a:pPr algn="just" eaLnBrk="0" hangingPunct="0">
                <a:lnSpc>
                  <a:spcPct val="93000"/>
                </a:lnSpc>
                <a:buClr>
                  <a:srgbClr val="333399"/>
                </a:buClr>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990033"/>
                  </a:solidFill>
                  <a:latin typeface="Times New Roman" pitchFamily="18" charset="0"/>
                  <a:cs typeface="Times New Roman" pitchFamily="18" charset="0"/>
                </a:rPr>
                <a:t>охват питаем всех учащихся класса;</a:t>
              </a:r>
              <a:endParaRPr lang="en-GB" sz="1600" b="1">
                <a:solidFill>
                  <a:srgbClr val="990033"/>
                </a:solidFill>
                <a:latin typeface="Times New Roman" pitchFamily="18" charset="0"/>
                <a:cs typeface="Times New Roman" pitchFamily="18" charset="0"/>
              </a:endParaRPr>
            </a:p>
            <a:p>
              <a:pPr algn="just">
                <a:lnSpc>
                  <a:spcPct val="93000"/>
                </a:lnSpc>
                <a:buClr>
                  <a:srgbClr val="990033"/>
                </a:buClr>
                <a:buFont typeface="Wingdings" pitchFamily="2"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990033"/>
                  </a:solidFill>
                  <a:latin typeface="Times New Roman" pitchFamily="18" charset="0"/>
                  <a:cs typeface="Times New Roman" pitchFamily="18" charset="0"/>
                </a:rPr>
                <a:t>питьевой режим;</a:t>
              </a: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990033"/>
                  </a:solidFill>
                  <a:latin typeface="Times New Roman" pitchFamily="18" charset="0"/>
                  <a:cs typeface="Times New Roman" pitchFamily="18" charset="0"/>
                </a:rPr>
                <a:t>витаминизация пищи;</a:t>
              </a:r>
            </a:p>
            <a:p>
              <a:pPr>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990033"/>
                  </a:solidFill>
                  <a:latin typeface="Times New Roman" pitchFamily="18" charset="0"/>
                  <a:cs typeface="Times New Roman" pitchFamily="18" charset="0"/>
                </a:rPr>
                <a:t> </a:t>
              </a:r>
              <a:r>
                <a:rPr lang="en-GB" sz="1600" b="1">
                  <a:solidFill>
                    <a:srgbClr val="990033"/>
                  </a:solidFill>
                  <a:latin typeface="Times New Roman" pitchFamily="18" charset="0"/>
                  <a:cs typeface="Times New Roman" pitchFamily="18" charset="0"/>
                </a:rPr>
                <a:t>горячее </a:t>
              </a:r>
              <a:r>
                <a:rPr lang="ru-RU" sz="1600" b="1">
                  <a:solidFill>
                    <a:srgbClr val="990033"/>
                  </a:solidFill>
                  <a:latin typeface="Times New Roman" pitchFamily="18" charset="0"/>
                  <a:cs typeface="Times New Roman" pitchFamily="18" charset="0"/>
                </a:rPr>
                <a:t>  </a:t>
              </a:r>
              <a:r>
                <a:rPr lang="en-GB" sz="1600" b="1">
                  <a:solidFill>
                    <a:srgbClr val="990033"/>
                  </a:solidFill>
                  <a:latin typeface="Times New Roman" pitchFamily="18" charset="0"/>
                  <a:cs typeface="Times New Roman" pitchFamily="18" charset="0"/>
                </a:rPr>
                <a:t> питание</a:t>
              </a:r>
              <a:endParaRPr lang="ru-RU" sz="1600" b="1">
                <a:solidFill>
                  <a:srgbClr val="990033"/>
                </a:solidFill>
                <a:latin typeface="Times New Roman" pitchFamily="18" charset="0"/>
                <a:cs typeface="Times New Roman" pitchFamily="18" charset="0"/>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990033"/>
                </a:solidFill>
                <a:latin typeface="Times New Roman" pitchFamily="18" charset="0"/>
                <a:cs typeface="Times New Roman" pitchFamily="18" charset="0"/>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solidFill>
                  <a:srgbClr val="990033"/>
                </a:solidFill>
              </a:endParaRPr>
            </a:p>
          </p:txBody>
        </p:sp>
      </p:grpSp>
      <p:grpSp>
        <p:nvGrpSpPr>
          <p:cNvPr id="4" name="Group 7"/>
          <p:cNvGrpSpPr>
            <a:grpSpLocks/>
          </p:cNvGrpSpPr>
          <p:nvPr/>
        </p:nvGrpSpPr>
        <p:grpSpPr bwMode="auto">
          <a:xfrm>
            <a:off x="3286116" y="1000108"/>
            <a:ext cx="3105150" cy="1285875"/>
            <a:chOff x="3235" y="2642"/>
            <a:chExt cx="1956" cy="1507"/>
          </a:xfrm>
        </p:grpSpPr>
        <p:pic>
          <p:nvPicPr>
            <p:cNvPr id="25615" name="Picture 8"/>
            <p:cNvPicPr>
              <a:picLocks noChangeAspect="1" noChangeArrowheads="1"/>
            </p:cNvPicPr>
            <p:nvPr/>
          </p:nvPicPr>
          <p:blipFill>
            <a:blip r:embed="rId5" cstate="print"/>
            <a:srcRect/>
            <a:stretch>
              <a:fillRect/>
            </a:stretch>
          </p:blipFill>
          <p:spPr bwMode="auto">
            <a:xfrm>
              <a:off x="3235" y="2642"/>
              <a:ext cx="1956" cy="1507"/>
            </a:xfrm>
            <a:prstGeom prst="rect">
              <a:avLst/>
            </a:prstGeom>
            <a:noFill/>
            <a:ln w="9525">
              <a:noFill/>
              <a:round/>
              <a:headEnd/>
              <a:tailEnd/>
            </a:ln>
          </p:spPr>
        </p:pic>
        <p:sp>
          <p:nvSpPr>
            <p:cNvPr id="25616" name="Text Box 9"/>
            <p:cNvSpPr txBox="1">
              <a:spLocks noChangeArrowheads="1"/>
            </p:cNvSpPr>
            <p:nvPr/>
          </p:nvSpPr>
          <p:spPr bwMode="auto">
            <a:xfrm>
              <a:off x="3319" y="2727"/>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solidFill>
                    <a:srgbClr val="333399"/>
                  </a:solidFill>
                  <a:latin typeface="Times New Roman" pitchFamily="18" charset="0"/>
                  <a:cs typeface="Times New Roman" pitchFamily="18" charset="0"/>
                </a:rPr>
                <a:t>Программы </a:t>
              </a:r>
              <a:r>
                <a:rPr lang="ru-RU" sz="1600" b="1" dirty="0">
                  <a:solidFill>
                    <a:srgbClr val="333399"/>
                  </a:solidFill>
                  <a:latin typeface="Times New Roman" pitchFamily="18" charset="0"/>
                  <a:cs typeface="Times New Roman" pitchFamily="18" charset="0"/>
                </a:rPr>
                <a:t>«Здоровье», </a:t>
              </a:r>
              <a:r>
                <a:rPr lang="ru-RU" sz="1600" b="1" dirty="0" smtClean="0">
                  <a:solidFill>
                    <a:srgbClr val="333399"/>
                  </a:solidFill>
                  <a:latin typeface="Times New Roman" pitchFamily="18" charset="0"/>
                  <a:cs typeface="Times New Roman" pitchFamily="18" charset="0"/>
                </a:rPr>
                <a:t> «Безопасный мир»,  спортивные секции, оздоровительные </a:t>
              </a:r>
              <a:r>
                <a:rPr lang="ru-RU" sz="1600" b="1" dirty="0">
                  <a:solidFill>
                    <a:srgbClr val="333399"/>
                  </a:solidFill>
                  <a:latin typeface="Times New Roman" pitchFamily="18" charset="0"/>
                  <a:cs typeface="Times New Roman" pitchFamily="18" charset="0"/>
                </a:rPr>
                <a:t>и спортивные мероприятия</a:t>
              </a:r>
              <a:endParaRPr lang="en-GB" sz="1600" b="1" dirty="0">
                <a:solidFill>
                  <a:srgbClr val="990033"/>
                </a:solidFill>
                <a:latin typeface="Times New Roman" pitchFamily="18" charset="0"/>
                <a:cs typeface="Times New Roman" pitchFamily="18" charset="0"/>
              </a:endParaRPr>
            </a:p>
            <a:p>
              <a:pPr algn="ctr">
                <a:lnSpc>
                  <a:spcPct val="93000"/>
                </a:lnSpc>
                <a:buClr>
                  <a:srgbClr val="990033"/>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990033"/>
                </a:solidFill>
                <a:latin typeface="Times New Roman" pitchFamily="18" charset="0"/>
                <a:cs typeface="Times New Roman" pitchFamily="18" charset="0"/>
              </a:endParaRPr>
            </a:p>
          </p:txBody>
        </p:sp>
      </p:grpSp>
      <p:grpSp>
        <p:nvGrpSpPr>
          <p:cNvPr id="5" name="Group 16"/>
          <p:cNvGrpSpPr>
            <a:grpSpLocks/>
          </p:cNvGrpSpPr>
          <p:nvPr/>
        </p:nvGrpSpPr>
        <p:grpSpPr bwMode="auto">
          <a:xfrm>
            <a:off x="214282" y="2857496"/>
            <a:ext cx="2786082" cy="1754020"/>
            <a:chOff x="158" y="1389"/>
            <a:chExt cx="1858" cy="1042"/>
          </a:xfrm>
        </p:grpSpPr>
        <p:pic>
          <p:nvPicPr>
            <p:cNvPr id="25613" name="Picture 17"/>
            <p:cNvPicPr>
              <a:picLocks noChangeAspect="1" noChangeArrowheads="1"/>
            </p:cNvPicPr>
            <p:nvPr/>
          </p:nvPicPr>
          <p:blipFill>
            <a:blip r:embed="rId6" cstate="print"/>
            <a:srcRect/>
            <a:stretch>
              <a:fillRect/>
            </a:stretch>
          </p:blipFill>
          <p:spPr bwMode="auto">
            <a:xfrm>
              <a:off x="158" y="1389"/>
              <a:ext cx="1858" cy="1042"/>
            </a:xfrm>
            <a:prstGeom prst="rect">
              <a:avLst/>
            </a:prstGeom>
            <a:noFill/>
            <a:ln w="9525">
              <a:noFill/>
              <a:round/>
              <a:headEnd/>
              <a:tailEnd/>
            </a:ln>
          </p:spPr>
        </p:pic>
        <p:sp>
          <p:nvSpPr>
            <p:cNvPr id="25614" name="Text Box 18"/>
            <p:cNvSpPr txBox="1">
              <a:spLocks noChangeArrowheads="1"/>
            </p:cNvSpPr>
            <p:nvPr/>
          </p:nvSpPr>
          <p:spPr bwMode="auto">
            <a:xfrm>
              <a:off x="251" y="1471"/>
              <a:ext cx="1648" cy="921"/>
            </a:xfrm>
            <a:prstGeom prst="rect">
              <a:avLst/>
            </a:prstGeom>
            <a:noFill/>
            <a:ln w="9525">
              <a:noFill/>
              <a:round/>
              <a:headEnd/>
              <a:tailEnd/>
            </a:ln>
          </p:spPr>
          <p:txBody>
            <a:bodyPr lIns="90000" tIns="46800" rIns="90000" bIns="46800" anchor="ctr"/>
            <a:lstStyle/>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333399"/>
                </a:solidFill>
              </a:endParaRPr>
            </a:p>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333399"/>
                </a:solidFill>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333399"/>
                  </a:solidFill>
                  <a:latin typeface="Times New Roman" pitchFamily="18" charset="0"/>
                  <a:cs typeface="Times New Roman" pitchFamily="18" charset="0"/>
                </a:rPr>
                <a:t>Валеологическое</a:t>
              </a:r>
              <a:r>
                <a:rPr lang="en-GB" b="1" dirty="0">
                  <a:solidFill>
                    <a:srgbClr val="333399"/>
                  </a:solidFill>
                  <a:latin typeface="Times New Roman" pitchFamily="18" charset="0"/>
                  <a:cs typeface="Times New Roman" pitchFamily="18" charset="0"/>
                </a:rPr>
                <a:t> </a:t>
              </a:r>
              <a:r>
                <a:rPr lang="en-GB" b="1" dirty="0" err="1">
                  <a:solidFill>
                    <a:srgbClr val="333399"/>
                  </a:solidFill>
                  <a:latin typeface="Times New Roman" pitchFamily="18" charset="0"/>
                  <a:cs typeface="Times New Roman" pitchFamily="18" charset="0"/>
                </a:rPr>
                <a:t>сопровождение</a:t>
              </a:r>
              <a:r>
                <a:rPr lang="en-GB" b="1" dirty="0">
                  <a:solidFill>
                    <a:srgbClr val="333399"/>
                  </a:solidFill>
                  <a:latin typeface="Times New Roman" pitchFamily="18" charset="0"/>
                  <a:cs typeface="Times New Roman" pitchFamily="18" charset="0"/>
                </a:rPr>
                <a:t>:</a:t>
              </a:r>
            </a:p>
            <a:p>
              <a:pPr algn="just">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990033"/>
                  </a:solidFill>
                  <a:latin typeface="Times New Roman" pitchFamily="18" charset="0"/>
                  <a:cs typeface="Times New Roman" pitchFamily="18" charset="0"/>
                </a:rPr>
                <a:t> режим работы;</a:t>
              </a:r>
              <a:endParaRPr lang="en-GB" b="1" dirty="0">
                <a:solidFill>
                  <a:srgbClr val="990033"/>
                </a:solidFill>
                <a:latin typeface="Times New Roman" pitchFamily="18" charset="0"/>
                <a:cs typeface="Times New Roman" pitchFamily="18" charset="0"/>
              </a:endParaRPr>
            </a:p>
            <a:p>
              <a:pPr algn="just">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990033"/>
                  </a:solidFill>
                  <a:latin typeface="Times New Roman" pitchFamily="18" charset="0"/>
                  <a:cs typeface="Times New Roman" pitchFamily="18" charset="0"/>
                </a:rPr>
                <a:t>учебная нагрузка</a:t>
              </a:r>
              <a:r>
                <a:rPr lang="en-GB" b="1" dirty="0">
                  <a:solidFill>
                    <a:srgbClr val="990033"/>
                  </a:solidFill>
                  <a:latin typeface="Times New Roman" pitchFamily="18" charset="0"/>
                  <a:cs typeface="Times New Roman" pitchFamily="18" charset="0"/>
                </a:rPr>
                <a:t>;</a:t>
              </a:r>
            </a:p>
            <a:p>
              <a:pPr algn="just">
                <a:lnSpc>
                  <a:spcPct val="93000"/>
                </a:lnSpc>
                <a:buClr>
                  <a:srgbClr val="9900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990033"/>
                  </a:solidFill>
                  <a:latin typeface="Times New Roman" pitchFamily="18" charset="0"/>
                  <a:cs typeface="Times New Roman" pitchFamily="18" charset="0"/>
                </a:rPr>
                <a:t>исключение</a:t>
              </a:r>
              <a:r>
                <a:rPr lang="en-GB" b="1" dirty="0">
                  <a:solidFill>
                    <a:srgbClr val="990033"/>
                  </a:solidFill>
                  <a:latin typeface="Times New Roman" pitchFamily="18" charset="0"/>
                  <a:cs typeface="Times New Roman" pitchFamily="18" charset="0"/>
                </a:rPr>
                <a:t> </a:t>
              </a:r>
              <a:r>
                <a:rPr lang="en-GB" b="1" dirty="0" err="1">
                  <a:solidFill>
                    <a:srgbClr val="990033"/>
                  </a:solidFill>
                  <a:latin typeface="Times New Roman" pitchFamily="18" charset="0"/>
                  <a:cs typeface="Times New Roman" pitchFamily="18" charset="0"/>
                </a:rPr>
                <a:t>гиподинамии</a:t>
              </a:r>
              <a:endParaRPr lang="en-GB" b="1" dirty="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990033"/>
                </a:solidFill>
                <a:latin typeface="Times New Roman" pitchFamily="18" charset="0"/>
                <a:cs typeface="Times New Roman" pitchFamily="18" charset="0"/>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990033"/>
                </a:solidFill>
              </a:endParaRPr>
            </a:p>
          </p:txBody>
        </p:sp>
      </p:grpSp>
      <p:sp>
        <p:nvSpPr>
          <p:cNvPr id="25606" name="AutoShape 20"/>
          <p:cNvSpPr>
            <a:spLocks noChangeArrowheads="1"/>
          </p:cNvSpPr>
          <p:nvPr/>
        </p:nvSpPr>
        <p:spPr bwMode="auto">
          <a:xfrm>
            <a:off x="3571868" y="2714620"/>
            <a:ext cx="2239963" cy="18049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rgbClr val="336600"/>
              </a:gs>
              <a:gs pos="50000">
                <a:srgbClr val="FFFFFF"/>
              </a:gs>
              <a:gs pos="100000">
                <a:srgbClr val="336600"/>
              </a:gs>
            </a:gsLst>
            <a:lin ang="2700000" scaled="1"/>
          </a:gradFill>
          <a:ln w="28440">
            <a:solidFill>
              <a:srgbClr val="996600"/>
            </a:solidFill>
            <a:miter lim="800000"/>
            <a:headEnd/>
            <a:tailEnd/>
          </a:ln>
        </p:spPr>
        <p:txBody>
          <a:bodyPr wrap="none" lIns="90000" tIns="46800" rIns="90000" bIns="46800" anchor="ctr"/>
          <a:lstStyle/>
          <a:p>
            <a:pPr algn="ctr">
              <a:lnSpc>
                <a:spcPct val="10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dirty="0" smtClean="0">
                <a:solidFill>
                  <a:srgbClr val="660066"/>
                </a:solidFill>
                <a:latin typeface="Verdana" pitchFamily="34" charset="0"/>
              </a:rPr>
              <a:t> </a:t>
            </a:r>
            <a:endParaRPr lang="en-GB" sz="2800" b="1" dirty="0">
              <a:solidFill>
                <a:srgbClr val="660066"/>
              </a:solidFill>
              <a:latin typeface="Verdana" pitchFamily="34" charset="0"/>
            </a:endParaRPr>
          </a:p>
        </p:txBody>
      </p:sp>
      <p:sp>
        <p:nvSpPr>
          <p:cNvPr id="22" name="TextBox 21"/>
          <p:cNvSpPr txBox="1"/>
          <p:nvPr/>
        </p:nvSpPr>
        <p:spPr>
          <a:xfrm>
            <a:off x="1285852" y="0"/>
            <a:ext cx="6898940" cy="707886"/>
          </a:xfrm>
          <a:prstGeom prst="rect">
            <a:avLst/>
          </a:prstGeom>
          <a:noFill/>
        </p:spPr>
        <p:txBody>
          <a:bodyPr wrap="none">
            <a:spAutoFit/>
          </a:bodyPr>
          <a:lstStyle/>
          <a:p>
            <a:pPr eaLnBrk="0" hangingPunct="0">
              <a:lnSpc>
                <a:spcPts val="2400"/>
              </a:lnSpc>
              <a:defRPr/>
            </a:pPr>
            <a:r>
              <a:rPr lang="ru-RU" sz="2400" b="1" dirty="0" smtClean="0">
                <a:solidFill>
                  <a:srgbClr val="0000FF"/>
                </a:solidFill>
                <a:effectLst>
                  <a:outerShdw blurRad="38100" dist="38100" dir="2700000" algn="tl">
                    <a:srgbClr val="000000">
                      <a:alpha val="43137"/>
                    </a:srgbClr>
                  </a:outerShdw>
                </a:effectLst>
                <a:cs typeface="+mn-cs"/>
              </a:rPr>
              <a:t> </a:t>
            </a:r>
            <a:endParaRPr lang="ru-RU" sz="2400" b="1" dirty="0">
              <a:solidFill>
                <a:srgbClr val="0000FF"/>
              </a:solidFill>
              <a:effectLst>
                <a:outerShdw blurRad="38100" dist="38100" dir="2700000" algn="tl">
                  <a:srgbClr val="000000">
                    <a:alpha val="43137"/>
                  </a:srgbClr>
                </a:outerShdw>
              </a:effectLst>
              <a:cs typeface="+mn-cs"/>
            </a:endParaRPr>
          </a:p>
          <a:p>
            <a:pPr eaLnBrk="0" hangingPunct="0">
              <a:lnSpc>
                <a:spcPts val="2400"/>
              </a:lnSpc>
              <a:defRPr/>
            </a:pPr>
            <a:r>
              <a:rPr lang="ru-RU" sz="2400" b="1" dirty="0">
                <a:solidFill>
                  <a:srgbClr val="0000FF"/>
                </a:solidFill>
                <a:effectLst>
                  <a:outerShdw blurRad="38100" dist="38100" dir="2700000" algn="tl">
                    <a:srgbClr val="000000">
                      <a:alpha val="43137"/>
                    </a:srgbClr>
                  </a:outerShdw>
                </a:effectLst>
                <a:cs typeface="+mn-cs"/>
              </a:rPr>
              <a:t> </a:t>
            </a:r>
            <a:r>
              <a:rPr lang="ru-RU" sz="3600" b="1" dirty="0" err="1" smtClean="0">
                <a:solidFill>
                  <a:srgbClr val="0000FF"/>
                </a:solidFill>
                <a:effectLst>
                  <a:outerShdw blurRad="38100" dist="38100" dir="2700000" algn="tl">
                    <a:srgbClr val="000000">
                      <a:alpha val="43137"/>
                    </a:srgbClr>
                  </a:outerShdw>
                </a:effectLst>
                <a:cs typeface="+mn-cs"/>
              </a:rPr>
              <a:t>Здоровьесберегающее</a:t>
            </a:r>
            <a:r>
              <a:rPr lang="ru-RU" sz="3600" b="1" dirty="0" smtClean="0">
                <a:solidFill>
                  <a:srgbClr val="0000FF"/>
                </a:solidFill>
                <a:effectLst>
                  <a:outerShdw blurRad="38100" dist="38100" dir="2700000" algn="tl">
                    <a:srgbClr val="000000">
                      <a:alpha val="43137"/>
                    </a:srgbClr>
                  </a:outerShdw>
                </a:effectLst>
                <a:cs typeface="+mn-cs"/>
              </a:rPr>
              <a:t> обучение</a:t>
            </a:r>
            <a:endParaRPr lang="ru-RU" sz="3600" b="1" dirty="0">
              <a:solidFill>
                <a:srgbClr val="0000FF"/>
              </a:solidFill>
              <a:effectLst>
                <a:outerShdw blurRad="38100" dist="38100" dir="2700000" algn="tl">
                  <a:srgbClr val="000000">
                    <a:alpha val="43137"/>
                  </a:srgbClr>
                </a:outerShdw>
              </a:effectLst>
              <a:cs typeface="+mn-cs"/>
            </a:endParaRPr>
          </a:p>
        </p:txBody>
      </p:sp>
      <p:pic>
        <p:nvPicPr>
          <p:cNvPr id="25610" name="Picture 3" descr="C:\Users\Днс\Desktop\Фото НПК\P_20170404_145922.jpg"/>
          <p:cNvPicPr>
            <a:picLocks noChangeAspect="1" noChangeArrowheads="1"/>
          </p:cNvPicPr>
          <p:nvPr/>
        </p:nvPicPr>
        <p:blipFill>
          <a:blip r:embed="rId7" cstate="print"/>
          <a:srcRect l="6577" t="8659" r="10815"/>
          <a:stretch>
            <a:fillRect/>
          </a:stretch>
        </p:blipFill>
        <p:spPr bwMode="auto">
          <a:xfrm>
            <a:off x="6451600" y="4714875"/>
            <a:ext cx="2692400" cy="1674813"/>
          </a:xfrm>
          <a:prstGeom prst="rect">
            <a:avLst/>
          </a:prstGeom>
          <a:noFill/>
          <a:ln w="9525">
            <a:noFill/>
            <a:miter lim="800000"/>
            <a:headEnd/>
            <a:tailEnd/>
          </a:ln>
        </p:spPr>
      </p:pic>
      <p:grpSp>
        <p:nvGrpSpPr>
          <p:cNvPr id="21" name="Group 16"/>
          <p:cNvGrpSpPr>
            <a:grpSpLocks/>
          </p:cNvGrpSpPr>
          <p:nvPr/>
        </p:nvGrpSpPr>
        <p:grpSpPr bwMode="auto">
          <a:xfrm>
            <a:off x="285720" y="857232"/>
            <a:ext cx="2930034" cy="1500198"/>
            <a:chOff x="158" y="1389"/>
            <a:chExt cx="1954" cy="1042"/>
          </a:xfrm>
        </p:grpSpPr>
        <p:pic>
          <p:nvPicPr>
            <p:cNvPr id="23" name="Picture 17"/>
            <p:cNvPicPr>
              <a:picLocks noChangeAspect="1" noChangeArrowheads="1"/>
            </p:cNvPicPr>
            <p:nvPr/>
          </p:nvPicPr>
          <p:blipFill>
            <a:blip r:embed="rId6" cstate="print"/>
            <a:srcRect/>
            <a:stretch>
              <a:fillRect/>
            </a:stretch>
          </p:blipFill>
          <p:spPr bwMode="auto">
            <a:xfrm>
              <a:off x="158" y="1389"/>
              <a:ext cx="1858" cy="1042"/>
            </a:xfrm>
            <a:prstGeom prst="rect">
              <a:avLst/>
            </a:prstGeom>
            <a:noFill/>
            <a:ln w="9525">
              <a:noFill/>
              <a:round/>
              <a:headEnd/>
              <a:tailEnd/>
            </a:ln>
          </p:spPr>
        </p:pic>
        <p:sp>
          <p:nvSpPr>
            <p:cNvPr id="24" name="Text Box 18"/>
            <p:cNvSpPr txBox="1">
              <a:spLocks noChangeArrowheads="1"/>
            </p:cNvSpPr>
            <p:nvPr/>
          </p:nvSpPr>
          <p:spPr bwMode="auto">
            <a:xfrm>
              <a:off x="206" y="1597"/>
              <a:ext cx="1906" cy="597"/>
            </a:xfrm>
            <a:prstGeom prst="rect">
              <a:avLst/>
            </a:prstGeom>
            <a:noFill/>
            <a:ln w="9525">
              <a:noFill/>
              <a:round/>
              <a:headEnd/>
              <a:tailEnd/>
            </a:ln>
          </p:spPr>
          <p:txBody>
            <a:bodyPr lIns="90000" tIns="46800" rIns="90000" bIns="46800" anchor="ctr"/>
            <a:lstStyle/>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333399"/>
                </a:solidFill>
              </a:endParaRPr>
            </a:p>
            <a:p>
              <a:pP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333399"/>
                </a:solidFill>
              </a:endParaRPr>
            </a:p>
            <a:p>
              <a:pPr lvl="0" algn="ctr"/>
              <a:endParaRPr lang="ru-RU" b="1" dirty="0" smtClean="0">
                <a:solidFill>
                  <a:srgbClr val="333399"/>
                </a:solidFill>
                <a:latin typeface="Times New Roman" pitchFamily="18" charset="0"/>
                <a:cs typeface="Times New Roman" pitchFamily="18" charset="0"/>
              </a:endParaRPr>
            </a:p>
            <a:p>
              <a:pPr lvl="0" algn="ctr"/>
              <a:r>
                <a:rPr lang="ru-RU" b="1" dirty="0" err="1" smtClean="0">
                  <a:solidFill>
                    <a:srgbClr val="333399"/>
                  </a:solidFill>
                  <a:latin typeface="Times New Roman" pitchFamily="18" charset="0"/>
                  <a:cs typeface="Times New Roman" pitchFamily="18" charset="0"/>
                </a:rPr>
                <a:t>Здоровьесберегающие</a:t>
              </a:r>
              <a:r>
                <a:rPr lang="ru-RU" b="1" dirty="0" smtClean="0">
                  <a:solidFill>
                    <a:srgbClr val="333399"/>
                  </a:solidFill>
                  <a:latin typeface="Times New Roman" pitchFamily="18" charset="0"/>
                  <a:cs typeface="Times New Roman" pitchFamily="18" charset="0"/>
                </a:rPr>
                <a:t> технологии:</a:t>
              </a:r>
              <a:r>
                <a:rPr lang="ru-RU" dirty="0" smtClean="0"/>
                <a:t> </a:t>
              </a:r>
            </a:p>
            <a:p>
              <a:pPr lvl="0"/>
              <a:r>
                <a:rPr lang="ru-RU" sz="1600" b="1" dirty="0" smtClean="0">
                  <a:solidFill>
                    <a:srgbClr val="A50021"/>
                  </a:solidFill>
                  <a:latin typeface="Times New Roman" pitchFamily="18" charset="0"/>
                  <a:cs typeface="Times New Roman" pitchFamily="18" charset="0"/>
                </a:rPr>
                <a:t>санитарно-гигиенические;</a:t>
              </a:r>
            </a:p>
            <a:p>
              <a:pPr lvl="0"/>
              <a:r>
                <a:rPr lang="ru-RU" sz="1600" b="1" dirty="0" smtClean="0">
                  <a:solidFill>
                    <a:srgbClr val="A50021"/>
                  </a:solidFill>
                  <a:latin typeface="Times New Roman" pitchFamily="18" charset="0"/>
                  <a:cs typeface="Times New Roman" pitchFamily="18" charset="0"/>
                </a:rPr>
                <a:t> медико-профилактические;</a:t>
              </a:r>
            </a:p>
            <a:p>
              <a:r>
                <a:rPr lang="ru-RU" sz="1600" b="1" dirty="0" smtClean="0">
                  <a:solidFill>
                    <a:srgbClr val="A50021"/>
                  </a:solidFill>
                  <a:latin typeface="Times New Roman" pitchFamily="18" charset="0"/>
                  <a:cs typeface="Times New Roman" pitchFamily="18" charset="0"/>
                </a:rPr>
                <a:t> педагогические</a:t>
              </a: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smtClean="0">
                <a:solidFill>
                  <a:srgbClr val="990033"/>
                </a:solidFill>
                <a:latin typeface="Times New Roman" pitchFamily="18" charset="0"/>
                <a:cs typeface="Times New Roman" pitchFamily="18" charset="0"/>
              </a:endParaRPr>
            </a:p>
            <a:p>
              <a:pPr>
                <a:lnSpc>
                  <a:spcPct val="93000"/>
                </a:lnSpc>
                <a:buClr>
                  <a:srgbClr val="990033"/>
                </a:buClr>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990033"/>
                </a:solidFill>
                <a:latin typeface="Times New Roman" pitchFamily="18" charset="0"/>
                <a:cs typeface="Times New Roman" pitchFamily="18" charset="0"/>
              </a:endParaRPr>
            </a:p>
            <a:p>
              <a:pPr>
                <a:lnSpc>
                  <a:spcPct val="93000"/>
                </a:lnSpc>
                <a:buClr>
                  <a:srgbClr val="9900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990033"/>
                </a:solidFill>
              </a:endParaRPr>
            </a:p>
          </p:txBody>
        </p:sp>
      </p:grpSp>
      <p:pic>
        <p:nvPicPr>
          <p:cNvPr id="7169" name="Picture 1" descr="C:\Users\User5\Desktop\на  ЗВОНОК 1\Анимэ\ЗОЖ Анимация\_1_1.png"/>
          <p:cNvPicPr>
            <a:picLocks noChangeAspect="1" noChangeArrowheads="1"/>
          </p:cNvPicPr>
          <p:nvPr/>
        </p:nvPicPr>
        <p:blipFill>
          <a:blip r:embed="rId8" cstate="print"/>
          <a:srcRect/>
          <a:stretch>
            <a:fillRect/>
          </a:stretch>
        </p:blipFill>
        <p:spPr bwMode="auto">
          <a:xfrm>
            <a:off x="4357686" y="3143248"/>
            <a:ext cx="729959" cy="1038164"/>
          </a:xfrm>
          <a:prstGeom prst="rect">
            <a:avLst/>
          </a:prstGeom>
          <a:noFill/>
        </p:spPr>
      </p:pic>
      <p:pic>
        <p:nvPicPr>
          <p:cNvPr id="7171" name="Picture 3" descr="http://svitppt.com.ua/images/49/48079/960/img25.jpg"/>
          <p:cNvPicPr>
            <a:picLocks noChangeAspect="1" noChangeArrowheads="1"/>
          </p:cNvPicPr>
          <p:nvPr/>
        </p:nvPicPr>
        <p:blipFill>
          <a:blip r:embed="rId9" cstate="print"/>
          <a:srcRect t="12500"/>
          <a:stretch>
            <a:fillRect/>
          </a:stretch>
        </p:blipFill>
        <p:spPr bwMode="auto">
          <a:xfrm>
            <a:off x="142844" y="4857760"/>
            <a:ext cx="2786082" cy="1828365"/>
          </a:xfrm>
          <a:prstGeom prst="rect">
            <a:avLst/>
          </a:prstGeom>
          <a:noFill/>
        </p:spPr>
      </p:pic>
      <p:pic>
        <p:nvPicPr>
          <p:cNvPr id="7173" name="Picture 5" descr="https://ds03.infourok.ru/uploads/ex/059d/0006472c-6f4ed785/hello_html_479b2f3.jpg"/>
          <p:cNvPicPr>
            <a:picLocks noChangeAspect="1" noChangeArrowheads="1"/>
          </p:cNvPicPr>
          <p:nvPr/>
        </p:nvPicPr>
        <p:blipFill>
          <a:blip r:embed="rId10" cstate="print"/>
          <a:srcRect/>
          <a:stretch>
            <a:fillRect/>
          </a:stretch>
        </p:blipFill>
        <p:spPr bwMode="auto">
          <a:xfrm>
            <a:off x="6572264" y="1142984"/>
            <a:ext cx="2389154" cy="1538248"/>
          </a:xfrm>
          <a:prstGeom prst="rect">
            <a:avLst/>
          </a:prstGeom>
          <a:noFill/>
        </p:spPr>
      </p:pic>
    </p:spTree>
    <p:extLst>
      <p:ext uri="{BB962C8B-B14F-4D97-AF65-F5344CB8AC3E}">
        <p14:creationId xmlns="" xmlns:p14="http://schemas.microsoft.com/office/powerpoint/2010/main" val="677345914"/>
      </p:ext>
    </p:extLst>
  </p:cSld>
  <p:clrMapOvr>
    <a:masterClrMapping/>
  </p:clrMapOvr>
  <p:transition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00034" y="571480"/>
            <a:ext cx="8229600" cy="1285884"/>
          </a:xfr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just">
              <a:lnSpc>
                <a:spcPts val="2400"/>
              </a:lnSpc>
              <a:buNone/>
            </a:pPr>
            <a:r>
              <a:rPr lang="ru-RU" b="1" dirty="0" smtClean="0">
                <a:solidFill>
                  <a:srgbClr val="FF0000"/>
                </a:solidFill>
                <a:latin typeface="Times New Roman" panose="02020603050405020304" pitchFamily="18" charset="0"/>
                <a:cs typeface="Times New Roman" panose="02020603050405020304" pitchFamily="18" charset="0"/>
              </a:rPr>
              <a:t>	</a:t>
            </a:r>
            <a:r>
              <a:rPr lang="ru-RU" sz="9600" b="1" u="sng" dirty="0" smtClean="0">
                <a:solidFill>
                  <a:srgbClr val="FF0000"/>
                </a:solidFill>
                <a:latin typeface="Times New Roman" panose="02020603050405020304" pitchFamily="18" charset="0"/>
                <a:cs typeface="Times New Roman" panose="02020603050405020304" pitchFamily="18" charset="0"/>
              </a:rPr>
              <a:t>Игра</a:t>
            </a:r>
            <a:r>
              <a:rPr lang="ru-RU" sz="9600" b="1" dirty="0">
                <a:solidFill>
                  <a:srgbClr val="FF0000"/>
                </a:solidFill>
                <a:latin typeface="Times New Roman" panose="02020603050405020304" pitchFamily="18" charset="0"/>
                <a:cs typeface="Times New Roman" panose="02020603050405020304" pitchFamily="18" charset="0"/>
              </a:rPr>
              <a:t> </a:t>
            </a:r>
            <a:r>
              <a:rPr lang="ru-RU" sz="9600" b="1" dirty="0">
                <a:solidFill>
                  <a:srgbClr val="002060"/>
                </a:solidFill>
                <a:latin typeface="Times New Roman" panose="02020603050405020304" pitchFamily="18" charset="0"/>
                <a:cs typeface="Times New Roman" panose="02020603050405020304" pitchFamily="18" charset="0"/>
              </a:rPr>
              <a:t>– </a:t>
            </a:r>
            <a:r>
              <a:rPr lang="ru-RU" sz="9600" b="1" dirty="0" smtClean="0">
                <a:solidFill>
                  <a:srgbClr val="002060"/>
                </a:solidFill>
                <a:latin typeface="Times New Roman" panose="02020603050405020304" pitchFamily="18" charset="0"/>
                <a:cs typeface="Times New Roman" panose="02020603050405020304" pitchFamily="18" charset="0"/>
              </a:rPr>
              <a:t>это вид деятельности в условиях ситуаций, направленных на воссоздание и усвоение общественного опыта, в котором складывается и совершенствуется самоуправление поведением.</a:t>
            </a:r>
            <a:endParaRPr lang="ru-RU" sz="96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00100" y="3429000"/>
            <a:ext cx="2138214"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социализация</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786446" y="4214818"/>
            <a:ext cx="2879250"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dirty="0"/>
              <a:t> </a:t>
            </a:r>
            <a:r>
              <a:rPr lang="ru-RU" sz="2400" b="1" dirty="0">
                <a:solidFill>
                  <a:srgbClr val="002060"/>
                </a:solidFill>
                <a:latin typeface="Times New Roman" panose="02020603050405020304" pitchFamily="18" charset="0"/>
                <a:cs typeface="Times New Roman" panose="02020603050405020304" pitchFamily="18" charset="0"/>
              </a:rPr>
              <a:t>коммуникативная</a:t>
            </a:r>
            <a:r>
              <a:rPr lang="ru-RU" sz="2400" dirty="0">
                <a:solidFill>
                  <a:srgbClr val="002060"/>
                </a:solidFill>
                <a:latin typeface="Times New Roman" panose="02020603050405020304" pitchFamily="18" charset="0"/>
                <a:cs typeface="Times New Roman" panose="02020603050405020304" pitchFamily="18" charset="0"/>
              </a:rPr>
              <a:t> </a:t>
            </a:r>
          </a:p>
        </p:txBody>
      </p:sp>
      <p:sp>
        <p:nvSpPr>
          <p:cNvPr id="10" name="Прямоугольник 9"/>
          <p:cNvSpPr/>
          <p:nvPr/>
        </p:nvSpPr>
        <p:spPr>
          <a:xfrm>
            <a:off x="6072198" y="2571744"/>
            <a:ext cx="2453749"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самореализация</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000364" y="2000240"/>
            <a:ext cx="3176832"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err="1">
                <a:solidFill>
                  <a:srgbClr val="002060"/>
                </a:solidFill>
                <a:latin typeface="Times New Roman" panose="02020603050405020304" pitchFamily="18" charset="0"/>
                <a:cs typeface="Times New Roman" panose="02020603050405020304" pitchFamily="18" charset="0"/>
              </a:rPr>
              <a:t>игротерапевтическая</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00034" y="2643182"/>
            <a:ext cx="2551404"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диагностическая</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857620" y="4714884"/>
            <a:ext cx="1692258"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коррекция</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215074" y="3357562"/>
            <a:ext cx="2623795"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развлекательная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2071670" y="0"/>
            <a:ext cx="5000087" cy="584775"/>
          </a:xfrm>
          <a:prstGeom prst="rect">
            <a:avLst/>
          </a:prstGeom>
        </p:spPr>
        <p:txBody>
          <a:bodyPr wrap="square">
            <a:spAutoFit/>
          </a:bodyPr>
          <a:lstStyle/>
          <a:p>
            <a:pPr algn="ctr"/>
            <a:r>
              <a:rPr lang="ru-RU" sz="3200" b="1" i="1" dirty="0" smtClean="0">
                <a:solidFill>
                  <a:srgbClr val="FF0000"/>
                </a:solidFill>
                <a:latin typeface="Arial Black" pitchFamily="34" charset="0"/>
                <a:cs typeface="Times New Roman" panose="02020603050405020304" pitchFamily="18" charset="0"/>
              </a:rPr>
              <a:t>Игровые технологии</a:t>
            </a:r>
            <a:endParaRPr lang="ru-RU" sz="3200" i="1" dirty="0">
              <a:latin typeface="Arial Black" pitchFamily="34" charset="0"/>
            </a:endParaRPr>
          </a:p>
        </p:txBody>
      </p:sp>
      <p:sp>
        <p:nvSpPr>
          <p:cNvPr id="24" name="Солнце 23"/>
          <p:cNvSpPr/>
          <p:nvPr/>
        </p:nvSpPr>
        <p:spPr>
          <a:xfrm>
            <a:off x="3214678" y="2500306"/>
            <a:ext cx="2714644" cy="214314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B050"/>
              </a:solidFill>
            </a:endParaRPr>
          </a:p>
        </p:txBody>
      </p:sp>
      <p:sp>
        <p:nvSpPr>
          <p:cNvPr id="7" name="Прямоугольник 6"/>
          <p:cNvSpPr/>
          <p:nvPr/>
        </p:nvSpPr>
        <p:spPr>
          <a:xfrm>
            <a:off x="3929058" y="3214686"/>
            <a:ext cx="1285884" cy="707886"/>
          </a:xfrm>
          <a:prstGeom prst="rect">
            <a:avLst/>
          </a:prstGeom>
          <a:solidFill>
            <a:srgbClr val="FFC000"/>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Функция </a:t>
            </a:r>
            <a:endParaRPr lang="ru-RU" sz="20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игры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71472" y="5196007"/>
            <a:ext cx="8358246" cy="1661993"/>
          </a:xfrm>
          <a:prstGeom prst="rect">
            <a:avLst/>
          </a:prstGeom>
          <a:noFill/>
        </p:spPr>
        <p:txBody>
          <a:bodyPr wrap="square" rtlCol="0">
            <a:spAutoFit/>
          </a:bodyPr>
          <a:lstStyle/>
          <a:p>
            <a:r>
              <a:rPr lang="ru-RU" sz="2800" b="1" i="1" dirty="0" smtClean="0">
                <a:solidFill>
                  <a:srgbClr val="C00000"/>
                </a:solidFill>
                <a:latin typeface="Times New Roman" pitchFamily="18" charset="0"/>
                <a:cs typeface="Times New Roman" pitchFamily="18" charset="0"/>
              </a:rPr>
              <a:t>Обучение в  игре  позволяет научить: распознавать, сравнивать, характеризовать, раскрывать понятия, обосновывать, применять.</a:t>
            </a:r>
          </a:p>
          <a:p>
            <a:endParaRPr lang="ru-RU" dirty="0"/>
          </a:p>
        </p:txBody>
      </p:sp>
      <p:sp>
        <p:nvSpPr>
          <p:cNvPr id="17" name="Прямоугольник 16"/>
          <p:cNvSpPr/>
          <p:nvPr/>
        </p:nvSpPr>
        <p:spPr>
          <a:xfrm>
            <a:off x="1500166" y="4214818"/>
            <a:ext cx="2133405"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ru-RU" dirty="0"/>
              <a:t> </a:t>
            </a:r>
            <a:r>
              <a:rPr lang="ru-RU" sz="2400" b="1" dirty="0" smtClean="0">
                <a:solidFill>
                  <a:srgbClr val="002060"/>
                </a:solidFill>
                <a:latin typeface="Times New Roman" panose="02020603050405020304" pitchFamily="18" charset="0"/>
                <a:cs typeface="Times New Roman" panose="02020603050405020304" pitchFamily="18" charset="0"/>
              </a:rPr>
              <a:t>обучающаяся</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5456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900igr.net/up/datai/267037/0013-034-.jpg"/>
          <p:cNvPicPr>
            <a:picLocks noChangeAspect="1" noChangeArrowheads="1"/>
          </p:cNvPicPr>
          <p:nvPr/>
        </p:nvPicPr>
        <p:blipFill>
          <a:blip r:embed="rId2"/>
          <a:srcRect l="39189" t="36058" b="35096"/>
          <a:stretch>
            <a:fillRect/>
          </a:stretch>
        </p:blipFill>
        <p:spPr bwMode="auto">
          <a:xfrm>
            <a:off x="1142976" y="5357826"/>
            <a:ext cx="3214673" cy="1143008"/>
          </a:xfrm>
          <a:prstGeom prst="rect">
            <a:avLst/>
          </a:prstGeom>
          <a:noFill/>
        </p:spPr>
      </p:pic>
      <p:sp>
        <p:nvSpPr>
          <p:cNvPr id="4" name="Заголовок 3"/>
          <p:cNvSpPr>
            <a:spLocks noGrp="1"/>
          </p:cNvSpPr>
          <p:nvPr>
            <p:ph type="title"/>
          </p:nvPr>
        </p:nvSpPr>
        <p:spPr>
          <a:xfrm>
            <a:off x="428596" y="0"/>
            <a:ext cx="8229600" cy="714356"/>
          </a:xfrm>
        </p:spPr>
        <p:txBody>
          <a:bodyPr>
            <a:normAutofit fontScale="90000"/>
          </a:bodyPr>
          <a:lstStyle/>
          <a:p>
            <a:r>
              <a:rPr lang="ru-RU" b="1" dirty="0" smtClean="0">
                <a:solidFill>
                  <a:srgbClr val="C00000"/>
                </a:solidFill>
              </a:rPr>
              <a:t>Ролевые игры</a:t>
            </a:r>
            <a:endParaRPr lang="ru-RU" b="1" dirty="0">
              <a:solidFill>
                <a:srgbClr val="C00000"/>
              </a:solidFill>
            </a:endParaRPr>
          </a:p>
        </p:txBody>
      </p:sp>
      <p:sp>
        <p:nvSpPr>
          <p:cNvPr id="5" name="TextBox 4"/>
          <p:cNvSpPr txBox="1"/>
          <p:nvPr/>
        </p:nvSpPr>
        <p:spPr>
          <a:xfrm>
            <a:off x="428596" y="785794"/>
            <a:ext cx="8501122" cy="1631216"/>
          </a:xfrm>
          <a:prstGeom prst="rect">
            <a:avLst/>
          </a:prstGeom>
          <a:noFill/>
        </p:spPr>
        <p:txBody>
          <a:bodyPr wrap="square" rtlCol="0">
            <a:spAutoFit/>
          </a:bodyPr>
          <a:lstStyle/>
          <a:p>
            <a:pPr>
              <a:lnSpc>
                <a:spcPts val="2000"/>
              </a:lnSpc>
            </a:pPr>
            <a:r>
              <a:rPr lang="ru-RU" sz="2000" b="1" dirty="0" smtClean="0">
                <a:solidFill>
                  <a:srgbClr val="000099"/>
                </a:solidFill>
                <a:latin typeface="Times New Roman" pitchFamily="18" charset="0"/>
                <a:cs typeface="Times New Roman" pitchFamily="18" charset="0"/>
              </a:rPr>
              <a:t>Важную роль играют ролевые игры на уроках СБО, природоведения, при проведении индивидуальных коррекционных занятий. Они рассчитаны не столько на улучшение предметных знаний, сколько на приобретение способностей самовыражения, понимание обучаемым самого себя и позиций других людей. Здесь обучение происходит через возможность «сыграть» роль, взятую из реальной жизни</a:t>
            </a:r>
            <a:r>
              <a:rPr lang="ru-RU" sz="2000" dirty="0" smtClean="0"/>
              <a:t>.  </a:t>
            </a:r>
            <a:endParaRPr lang="ru-RU" sz="2000" dirty="0"/>
          </a:p>
        </p:txBody>
      </p:sp>
      <p:sp>
        <p:nvSpPr>
          <p:cNvPr id="6" name="TextBox 5"/>
          <p:cNvSpPr txBox="1"/>
          <p:nvPr/>
        </p:nvSpPr>
        <p:spPr>
          <a:xfrm>
            <a:off x="428596" y="2500306"/>
            <a:ext cx="7500990" cy="3447098"/>
          </a:xfrm>
          <a:prstGeom prst="rect">
            <a:avLst/>
          </a:prstGeom>
          <a:noFill/>
        </p:spPr>
        <p:txBody>
          <a:bodyPr wrap="square" rtlCol="0">
            <a:spAutoFit/>
          </a:bodyPr>
          <a:lstStyle/>
          <a:p>
            <a:pPr lvl="0">
              <a:lnSpc>
                <a:spcPts val="2400"/>
              </a:lnSpc>
            </a:pPr>
            <a:r>
              <a:rPr lang="ru-RU" sz="2400" b="1" dirty="0" smtClean="0">
                <a:solidFill>
                  <a:srgbClr val="000099"/>
                </a:solidFill>
              </a:rPr>
              <a:t>«Транспорт»: </a:t>
            </a:r>
            <a:r>
              <a:rPr lang="ru-RU" sz="2400" b="1" dirty="0" smtClean="0"/>
              <a:t>«Покупка билета», «Посадка в  транспорт»   и т.д.</a:t>
            </a:r>
          </a:p>
          <a:p>
            <a:pPr lvl="0">
              <a:lnSpc>
                <a:spcPts val="2400"/>
              </a:lnSpc>
            </a:pPr>
            <a:r>
              <a:rPr lang="ru-RU" sz="2400" b="1" dirty="0" smtClean="0">
                <a:solidFill>
                  <a:srgbClr val="000099"/>
                </a:solidFill>
              </a:rPr>
              <a:t>«Питание»: </a:t>
            </a:r>
            <a:r>
              <a:rPr lang="ru-RU" sz="2400" b="1" dirty="0" smtClean="0"/>
              <a:t>«Прием гостей», «Сервировка стола»;</a:t>
            </a:r>
          </a:p>
          <a:p>
            <a:pPr lvl="0">
              <a:lnSpc>
                <a:spcPts val="2400"/>
              </a:lnSpc>
            </a:pPr>
            <a:r>
              <a:rPr lang="ru-RU" sz="2400" b="1" dirty="0" smtClean="0">
                <a:solidFill>
                  <a:srgbClr val="000099"/>
                </a:solidFill>
              </a:rPr>
              <a:t>«Средства связи»: </a:t>
            </a:r>
            <a:r>
              <a:rPr lang="ru-RU" sz="2400" b="1" dirty="0" smtClean="0"/>
              <a:t>«На почте – отправка бандеролей, посылок», «Разговор по телефону» и т.д.; </a:t>
            </a:r>
          </a:p>
          <a:p>
            <a:pPr lvl="0">
              <a:lnSpc>
                <a:spcPts val="2400"/>
              </a:lnSpc>
            </a:pPr>
            <a:r>
              <a:rPr lang="ru-RU" sz="2400" b="1" dirty="0" smtClean="0">
                <a:solidFill>
                  <a:srgbClr val="000099"/>
                </a:solidFill>
              </a:rPr>
              <a:t>«Медицинская помощь»: </a:t>
            </a:r>
            <a:r>
              <a:rPr lang="ru-RU" sz="2400" b="1" dirty="0" smtClean="0"/>
              <a:t>«Уход за больным», «Вызов врача на дом», «Вызов скорой помощи»;</a:t>
            </a:r>
          </a:p>
          <a:p>
            <a:pPr lvl="0">
              <a:lnSpc>
                <a:spcPts val="2400"/>
              </a:lnSpc>
            </a:pPr>
            <a:r>
              <a:rPr lang="ru-RU" sz="2400" b="1" dirty="0" smtClean="0">
                <a:solidFill>
                  <a:srgbClr val="000099"/>
                </a:solidFill>
              </a:rPr>
              <a:t>«Культура поведения»: </a:t>
            </a:r>
            <a:r>
              <a:rPr lang="ru-RU" sz="2400" b="1" dirty="0" smtClean="0"/>
              <a:t>«Я иду в гости», «У меня сегодня день рождения», разыгрывание ситуаций и  т.д.</a:t>
            </a:r>
          </a:p>
          <a:p>
            <a:endParaRPr lang="ru-RU" dirty="0"/>
          </a:p>
        </p:txBody>
      </p:sp>
      <p:pic>
        <p:nvPicPr>
          <p:cNvPr id="1026" name="Picture 2" descr="http://900igr.net/up/datai/267037/0013-034-.jpg"/>
          <p:cNvPicPr>
            <a:picLocks noChangeAspect="1" noChangeArrowheads="1"/>
          </p:cNvPicPr>
          <p:nvPr/>
        </p:nvPicPr>
        <p:blipFill>
          <a:blip r:embed="rId2"/>
          <a:srcRect r="74324" b="2644"/>
          <a:stretch>
            <a:fillRect/>
          </a:stretch>
        </p:blipFill>
        <p:spPr bwMode="auto">
          <a:xfrm>
            <a:off x="7786678" y="2143116"/>
            <a:ext cx="1357322" cy="3857652"/>
          </a:xfrm>
          <a:prstGeom prst="rect">
            <a:avLst/>
          </a:prstGeom>
          <a:noFill/>
        </p:spPr>
      </p:pic>
      <p:pic>
        <p:nvPicPr>
          <p:cNvPr id="9" name="Picture 2" descr="http://900igr.net/up/datai/267037/0013-034-.jpg"/>
          <p:cNvPicPr>
            <a:picLocks noChangeAspect="1" noChangeArrowheads="1"/>
          </p:cNvPicPr>
          <p:nvPr/>
        </p:nvPicPr>
        <p:blipFill>
          <a:blip r:embed="rId2"/>
          <a:srcRect l="31081" t="4448" b="68509"/>
          <a:stretch>
            <a:fillRect/>
          </a:stretch>
        </p:blipFill>
        <p:spPr bwMode="auto">
          <a:xfrm>
            <a:off x="4214810" y="5357826"/>
            <a:ext cx="3643301" cy="10715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520" y="116632"/>
            <a:ext cx="5888343"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cap="none" spc="0" dirty="0" smtClean="0">
                <a:ln w="11430"/>
                <a:solidFill>
                  <a:srgbClr val="FF0000"/>
                </a:solidFill>
                <a:effectLst>
                  <a:outerShdw blurRad="80000" dist="40000" dir="5040000" algn="tl">
                    <a:srgbClr val="000000">
                      <a:alpha val="30000"/>
                    </a:srgbClr>
                  </a:outerShdw>
                </a:effectLst>
              </a:rPr>
              <a:t>Межпредметная интеграция</a:t>
            </a:r>
            <a:endParaRPr lang="ru-RU" sz="3200" b="1" cap="none" spc="0" dirty="0">
              <a:ln w="11430"/>
              <a:solidFill>
                <a:srgbClr val="FF0000"/>
              </a:solidFill>
              <a:effectLst>
                <a:outerShdw blurRad="80000" dist="40000" dir="5040000" algn="tl">
                  <a:srgbClr val="000000">
                    <a:alpha val="30000"/>
                  </a:srgbClr>
                </a:outerShdw>
              </a:effectLst>
            </a:endParaRPr>
          </a:p>
        </p:txBody>
      </p:sp>
      <p:sp>
        <p:nvSpPr>
          <p:cNvPr id="3" name="TextBox 2"/>
          <p:cNvSpPr txBox="1"/>
          <p:nvPr/>
        </p:nvSpPr>
        <p:spPr>
          <a:xfrm>
            <a:off x="107504" y="701407"/>
            <a:ext cx="9036496" cy="400110"/>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latin typeface="Georgia" pitchFamily="18" charset="0"/>
              </a:rPr>
              <a:t>Синтез фактов, понятий, принципов двух и более дисциплин.</a:t>
            </a:r>
            <a:endParaRPr lang="ru-RU" sz="2000" b="1" dirty="0">
              <a:effectLst>
                <a:outerShdw blurRad="38100" dist="38100" dir="2700000" algn="tl">
                  <a:srgbClr val="000000">
                    <a:alpha val="43137"/>
                  </a:srgbClr>
                </a:outerShdw>
              </a:effectLst>
              <a:latin typeface="Georgia" pitchFamily="18" charset="0"/>
            </a:endParaRPr>
          </a:p>
        </p:txBody>
      </p:sp>
      <p:graphicFrame>
        <p:nvGraphicFramePr>
          <p:cNvPr id="4" name="Схема 3"/>
          <p:cNvGraphicFramePr/>
          <p:nvPr>
            <p:extLst>
              <p:ext uri="{D42A27DB-BD31-4B8C-83A1-F6EECF244321}">
                <p14:modId xmlns="" xmlns:p14="http://schemas.microsoft.com/office/powerpoint/2010/main" val="2091186129"/>
              </p:ext>
            </p:extLst>
          </p:nvPr>
        </p:nvGraphicFramePr>
        <p:xfrm>
          <a:off x="292708" y="1700808"/>
          <a:ext cx="28391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верх 4"/>
          <p:cNvSpPr/>
          <p:nvPr/>
        </p:nvSpPr>
        <p:spPr>
          <a:xfrm>
            <a:off x="2411760" y="4653136"/>
            <a:ext cx="288032" cy="28803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верх 5"/>
          <p:cNvSpPr/>
          <p:nvPr/>
        </p:nvSpPr>
        <p:spPr>
          <a:xfrm>
            <a:off x="2389728" y="3645024"/>
            <a:ext cx="288032" cy="28803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верх 6"/>
          <p:cNvSpPr/>
          <p:nvPr/>
        </p:nvSpPr>
        <p:spPr>
          <a:xfrm>
            <a:off x="2389728" y="2636912"/>
            <a:ext cx="288032" cy="28803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7203540">
            <a:off x="-581499" y="3874060"/>
            <a:ext cx="296004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smtClean="0">
                <a:ln w="11430"/>
                <a:solidFill>
                  <a:srgbClr val="FF0000"/>
                </a:solidFill>
                <a:effectLst>
                  <a:outerShdw blurRad="50800" dist="39000" dir="5460000" algn="tl">
                    <a:srgbClr val="000000">
                      <a:alpha val="38000"/>
                    </a:srgbClr>
                  </a:outerShdw>
                </a:effectLst>
              </a:rPr>
              <a:t>Этапы интеграции</a:t>
            </a:r>
            <a:endParaRPr lang="ru-RU" sz="2400" b="1" dirty="0">
              <a:ln w="11430"/>
              <a:solidFill>
                <a:srgbClr val="FF0000"/>
              </a:solidFill>
              <a:effectLst>
                <a:outerShdw blurRad="50800" dist="39000" dir="5460000" algn="tl">
                  <a:srgbClr val="000000">
                    <a:alpha val="38000"/>
                  </a:srgbClr>
                </a:outerShdw>
              </a:effectLst>
            </a:endParaRPr>
          </a:p>
        </p:txBody>
      </p:sp>
      <p:sp>
        <p:nvSpPr>
          <p:cNvPr id="9" name="TextBox 8"/>
          <p:cNvSpPr txBox="1"/>
          <p:nvPr/>
        </p:nvSpPr>
        <p:spPr>
          <a:xfrm>
            <a:off x="3488998" y="1134766"/>
            <a:ext cx="5400600" cy="1477328"/>
          </a:xfrm>
          <a:prstGeom prst="rect">
            <a:avLst/>
          </a:prstGeom>
          <a:noFill/>
        </p:spPr>
        <p:txBody>
          <a:bodyPr wrap="square" rtlCol="0">
            <a:spAutoFit/>
          </a:bodyPr>
          <a:lstStyle/>
          <a:p>
            <a:r>
              <a:rPr lang="ru-RU" b="1" dirty="0" smtClean="0">
                <a:solidFill>
                  <a:srgbClr val="FF0000"/>
                </a:solidFill>
                <a:effectLst>
                  <a:outerShdw blurRad="38100" dist="38100" dir="2700000" algn="tl">
                    <a:srgbClr val="000000">
                      <a:alpha val="43137"/>
                    </a:srgbClr>
                  </a:outerShdw>
                </a:effectLst>
                <a:latin typeface="Georgia" pitchFamily="18" charset="0"/>
              </a:rPr>
              <a:t>Интеграция - </a:t>
            </a:r>
            <a:r>
              <a:rPr lang="ru-RU" b="1" dirty="0" smtClean="0">
                <a:effectLst>
                  <a:outerShdw blurRad="38100" dist="38100" dir="2700000" algn="tl">
                    <a:srgbClr val="000000">
                      <a:alpha val="43137"/>
                    </a:srgbClr>
                  </a:outerShdw>
                </a:effectLst>
                <a:latin typeface="Georgia" pitchFamily="18" charset="0"/>
              </a:rPr>
              <a:t>объединение в целое разрозненных частей, глубокое взаимопроникновение, слияние в одном учебном материале обобщённых знаний в той или иной области.</a:t>
            </a:r>
            <a:endParaRPr lang="ru-RU" b="1" dirty="0">
              <a:solidFill>
                <a:srgbClr val="FF0000"/>
              </a:solidFill>
              <a:effectLst>
                <a:outerShdw blurRad="38100" dist="38100" dir="2700000" algn="tl">
                  <a:srgbClr val="000000">
                    <a:alpha val="43137"/>
                  </a:srgbClr>
                </a:outerShdw>
              </a:effectLst>
              <a:latin typeface="Georgia" pitchFamily="18" charset="0"/>
            </a:endParaRPr>
          </a:p>
        </p:txBody>
      </p:sp>
      <p:sp>
        <p:nvSpPr>
          <p:cNvPr id="10" name="Скругленный прямоугольник 9"/>
          <p:cNvSpPr/>
          <p:nvPr/>
        </p:nvSpPr>
        <p:spPr>
          <a:xfrm>
            <a:off x="4932040" y="2636912"/>
            <a:ext cx="2160240"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latin typeface="Georgia" pitchFamily="18" charset="0"/>
              </a:rPr>
              <a:t>Интеграция в обучении</a:t>
            </a:r>
            <a:endParaRPr lang="ru-RU" b="1" dirty="0">
              <a:solidFill>
                <a:schemeClr val="tx1"/>
              </a:solidFill>
              <a:effectLst>
                <a:outerShdw blurRad="38100" dist="38100" dir="2700000" algn="tl">
                  <a:srgbClr val="000000">
                    <a:alpha val="43137"/>
                  </a:srgbClr>
                </a:outerShdw>
              </a:effectLst>
              <a:latin typeface="Georgia" pitchFamily="18" charset="0"/>
            </a:endParaRPr>
          </a:p>
        </p:txBody>
      </p:sp>
      <p:sp>
        <p:nvSpPr>
          <p:cNvPr id="11" name="Скругленный прямоугольник 10"/>
          <p:cNvSpPr/>
          <p:nvPr/>
        </p:nvSpPr>
        <p:spPr>
          <a:xfrm>
            <a:off x="3545632" y="3608903"/>
            <a:ext cx="2160240"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latin typeface="Georgia" pitchFamily="18" charset="0"/>
              </a:rPr>
              <a:t>Как цель обучения</a:t>
            </a:r>
            <a:endParaRPr lang="ru-RU" b="1" dirty="0">
              <a:solidFill>
                <a:schemeClr val="tx1"/>
              </a:solidFill>
              <a:effectLst>
                <a:outerShdw blurRad="38100" dist="38100" dir="2700000" algn="tl">
                  <a:srgbClr val="000000">
                    <a:alpha val="43137"/>
                  </a:srgbClr>
                </a:outerShdw>
              </a:effectLst>
              <a:latin typeface="Georgia" pitchFamily="18" charset="0"/>
            </a:endParaRPr>
          </a:p>
        </p:txBody>
      </p:sp>
      <p:sp>
        <p:nvSpPr>
          <p:cNvPr id="12" name="Скругленный прямоугольник 11"/>
          <p:cNvSpPr/>
          <p:nvPr/>
        </p:nvSpPr>
        <p:spPr>
          <a:xfrm>
            <a:off x="6588224" y="3571208"/>
            <a:ext cx="2160240"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latin typeface="Georgia" pitchFamily="18" charset="0"/>
              </a:rPr>
              <a:t>Как средство обучения</a:t>
            </a:r>
            <a:endParaRPr lang="ru-RU" b="1" dirty="0">
              <a:solidFill>
                <a:schemeClr val="tx1"/>
              </a:solidFill>
              <a:effectLst>
                <a:outerShdw blurRad="38100" dist="38100" dir="2700000" algn="tl">
                  <a:srgbClr val="000000">
                    <a:alpha val="43137"/>
                  </a:srgbClr>
                </a:outerShdw>
              </a:effectLst>
              <a:latin typeface="Georgia" pitchFamily="18" charset="0"/>
            </a:endParaRPr>
          </a:p>
        </p:txBody>
      </p:sp>
      <p:sp>
        <p:nvSpPr>
          <p:cNvPr id="13" name="Скругленный прямоугольник 12"/>
          <p:cNvSpPr/>
          <p:nvPr/>
        </p:nvSpPr>
        <p:spPr>
          <a:xfrm>
            <a:off x="3545632" y="4595310"/>
            <a:ext cx="2160240" cy="20020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Создание у школьников целостного представления об окружающем мире</a:t>
            </a:r>
            <a:endParaRPr lang="ru-RU" dirty="0">
              <a:solidFill>
                <a:schemeClr val="tx1"/>
              </a:solidFill>
              <a:effectLst>
                <a:outerShdw blurRad="38100" dist="38100" dir="2700000" algn="tl">
                  <a:srgbClr val="000000">
                    <a:alpha val="43137"/>
                  </a:srgbClr>
                </a:outerShdw>
              </a:effectLst>
              <a:latin typeface="Georgia" pitchFamily="18" charset="0"/>
            </a:endParaRPr>
          </a:p>
        </p:txBody>
      </p:sp>
      <p:sp>
        <p:nvSpPr>
          <p:cNvPr id="14" name="Скругленный прямоугольник 13"/>
          <p:cNvSpPr/>
          <p:nvPr/>
        </p:nvSpPr>
        <p:spPr>
          <a:xfrm>
            <a:off x="6567131" y="4580952"/>
            <a:ext cx="2160240" cy="20020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Получение новых представлений на стыке традиционных предметных знаний</a:t>
            </a:r>
            <a:endParaRPr lang="ru-RU" dirty="0">
              <a:solidFill>
                <a:schemeClr val="tx1"/>
              </a:solidFill>
              <a:effectLst>
                <a:outerShdw blurRad="38100" dist="38100" dir="2700000" algn="tl">
                  <a:srgbClr val="000000">
                    <a:alpha val="43137"/>
                  </a:srgbClr>
                </a:outerShdw>
              </a:effectLst>
              <a:latin typeface="Georgia" pitchFamily="18" charset="0"/>
            </a:endParaRPr>
          </a:p>
        </p:txBody>
      </p:sp>
      <p:cxnSp>
        <p:nvCxnSpPr>
          <p:cNvPr id="16" name="Прямая со стрелкой 15"/>
          <p:cNvCxnSpPr>
            <a:stCxn id="10" idx="1"/>
            <a:endCxn id="11" idx="0"/>
          </p:cNvCxnSpPr>
          <p:nvPr/>
        </p:nvCxnSpPr>
        <p:spPr>
          <a:xfrm flipH="1">
            <a:off x="4625752" y="2960948"/>
            <a:ext cx="306288" cy="647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092280" y="2960946"/>
            <a:ext cx="554971" cy="6102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637151" y="4256975"/>
            <a:ext cx="0" cy="3239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7672953" y="4219280"/>
            <a:ext cx="0" cy="3239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0345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Выноска с четырьмя стрелками 26"/>
          <p:cNvSpPr/>
          <p:nvPr/>
        </p:nvSpPr>
        <p:spPr>
          <a:xfrm>
            <a:off x="3020549" y="2103641"/>
            <a:ext cx="3534950" cy="1323819"/>
          </a:xfrm>
          <a:prstGeom prst="quad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46119" y="116632"/>
            <a:ext cx="604133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cap="none" spc="0" dirty="0" smtClean="0">
                <a:ln w="11430"/>
                <a:solidFill>
                  <a:srgbClr val="FF0000"/>
                </a:solidFill>
                <a:effectLst>
                  <a:outerShdw blurRad="80000" dist="40000" dir="5040000" algn="tl">
                    <a:srgbClr val="000000">
                      <a:alpha val="30000"/>
                    </a:srgbClr>
                  </a:outerShdw>
                </a:effectLst>
              </a:rPr>
              <a:t>Пример межпредметной интеграции</a:t>
            </a:r>
            <a:endParaRPr lang="ru-RU" sz="2800" b="1" cap="none" spc="0" dirty="0">
              <a:ln w="11430"/>
              <a:solidFill>
                <a:srgbClr val="FF0000"/>
              </a:solidFill>
              <a:effectLst>
                <a:outerShdw blurRad="80000" dist="40000" dir="5040000" algn="tl">
                  <a:srgbClr val="000000">
                    <a:alpha val="30000"/>
                  </a:srgbClr>
                </a:outerShdw>
              </a:effectLst>
            </a:endParaRPr>
          </a:p>
        </p:txBody>
      </p:sp>
      <p:sp>
        <p:nvSpPr>
          <p:cNvPr id="4" name="Скругленный прямоугольник 3"/>
          <p:cNvSpPr/>
          <p:nvPr/>
        </p:nvSpPr>
        <p:spPr>
          <a:xfrm>
            <a:off x="3476869" y="2433825"/>
            <a:ext cx="2664296" cy="663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smtClean="0">
                <a:effectLst>
                  <a:outerShdw blurRad="38100" dist="38100" dir="2700000" algn="tl">
                    <a:srgbClr val="000000">
                      <a:alpha val="43137"/>
                    </a:srgbClr>
                  </a:outerShdw>
                </a:effectLst>
                <a:latin typeface="Georgia" pitchFamily="18" charset="0"/>
              </a:rPr>
              <a:t>Природоведение</a:t>
            </a:r>
            <a:endParaRPr lang="ru-RU" sz="2000" b="1" dirty="0">
              <a:effectLst>
                <a:outerShdw blurRad="38100" dist="38100" dir="2700000" algn="tl">
                  <a:srgbClr val="000000">
                    <a:alpha val="43137"/>
                  </a:srgbClr>
                </a:outerShdw>
              </a:effectLst>
              <a:latin typeface="Georgia" pitchFamily="18" charset="0"/>
            </a:endParaRPr>
          </a:p>
        </p:txBody>
      </p:sp>
      <p:sp>
        <p:nvSpPr>
          <p:cNvPr id="5" name="Скругленный прямоугольник 4"/>
          <p:cNvSpPr/>
          <p:nvPr/>
        </p:nvSpPr>
        <p:spPr>
          <a:xfrm>
            <a:off x="214941" y="961074"/>
            <a:ext cx="2736304" cy="3415758"/>
          </a:xfrm>
          <a:prstGeom prst="roundRect">
            <a:avLst>
              <a:gd name="adj" fmla="val 189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Georgia" pitchFamily="18" charset="0"/>
              </a:rPr>
              <a:t>Русский язык:</a:t>
            </a:r>
          </a:p>
          <a:p>
            <a:pPr marL="342900" indent="-34290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Сочинение–описание по картинам о природе;</a:t>
            </a:r>
          </a:p>
          <a:p>
            <a:pPr marL="342900" indent="-34290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Изложение текста по произведениям о природе;</a:t>
            </a:r>
          </a:p>
          <a:p>
            <a:pPr marL="342900" indent="-34290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Орфографическая словарная работа по специально подобранным словам</a:t>
            </a:r>
            <a:endParaRPr lang="ru-RU" sz="1600" dirty="0">
              <a:effectLst>
                <a:outerShdw blurRad="38100" dist="38100" dir="2700000" algn="tl">
                  <a:srgbClr val="000000">
                    <a:alpha val="43137"/>
                  </a:srgbClr>
                </a:outerShdw>
              </a:effectLst>
              <a:latin typeface="Georgia" pitchFamily="18" charset="0"/>
            </a:endParaRPr>
          </a:p>
        </p:txBody>
      </p:sp>
      <p:sp>
        <p:nvSpPr>
          <p:cNvPr id="6" name="Скругленный прямоугольник 5"/>
          <p:cNvSpPr/>
          <p:nvPr/>
        </p:nvSpPr>
        <p:spPr>
          <a:xfrm>
            <a:off x="3286116" y="642918"/>
            <a:ext cx="3024336" cy="1543550"/>
          </a:xfrm>
          <a:prstGeom prst="roundRect">
            <a:avLst>
              <a:gd name="adj" fmla="val 369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Georgia" pitchFamily="18" charset="0"/>
              </a:rPr>
              <a:t>Математика:</a:t>
            </a:r>
          </a:p>
          <a:p>
            <a:r>
              <a:rPr lang="ru-RU" sz="1600" dirty="0" smtClean="0">
                <a:effectLst>
                  <a:outerShdw blurRad="38100" dist="38100" dir="2700000" algn="tl">
                    <a:srgbClr val="000000">
                      <a:alpha val="43137"/>
                    </a:srgbClr>
                  </a:outerShdw>
                </a:effectLst>
                <a:latin typeface="Georgia" pitchFamily="18" charset="0"/>
              </a:rPr>
              <a:t>Решение и составление экологических задач на основе  краеведческого материала.</a:t>
            </a:r>
            <a:endParaRPr lang="ru-RU" sz="1600" dirty="0">
              <a:effectLst>
                <a:outerShdw blurRad="38100" dist="38100" dir="2700000" algn="tl">
                  <a:srgbClr val="000000">
                    <a:alpha val="43137"/>
                  </a:srgbClr>
                </a:outerShdw>
              </a:effectLst>
              <a:latin typeface="Georgia" pitchFamily="18" charset="0"/>
            </a:endParaRPr>
          </a:p>
        </p:txBody>
      </p:sp>
      <p:sp>
        <p:nvSpPr>
          <p:cNvPr id="7" name="Скругленный прямоугольник 6"/>
          <p:cNvSpPr/>
          <p:nvPr/>
        </p:nvSpPr>
        <p:spPr>
          <a:xfrm>
            <a:off x="6555499" y="796806"/>
            <a:ext cx="2478293" cy="3415759"/>
          </a:xfrm>
          <a:prstGeom prst="roundRect">
            <a:avLst>
              <a:gd name="adj" fmla="val 369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Georgia" pitchFamily="18" charset="0"/>
              </a:rPr>
              <a:t>Чтение:</a:t>
            </a:r>
          </a:p>
          <a:p>
            <a:pPr marL="176213" indent="-176213">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Чтение и разбор прозаических произведений о природе;</a:t>
            </a:r>
          </a:p>
          <a:p>
            <a:pPr marL="176213" indent="-176213">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Чтение и заучивание стихотворений о природе.</a:t>
            </a:r>
          </a:p>
          <a:p>
            <a:pPr marL="176213" indent="-176213">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Знакомство с авторами произведений.</a:t>
            </a:r>
          </a:p>
          <a:p>
            <a:pPr marL="176213" indent="-176213">
              <a:buFont typeface="Arial" pitchFamily="34" charset="0"/>
              <a:buChar char="•"/>
            </a:pPr>
            <a:endParaRPr lang="ru-RU" sz="1600" dirty="0">
              <a:effectLst>
                <a:outerShdw blurRad="38100" dist="38100" dir="2700000" algn="tl">
                  <a:srgbClr val="000000">
                    <a:alpha val="43137"/>
                  </a:srgbClr>
                </a:outerShdw>
              </a:effectLst>
              <a:latin typeface="Georgia" pitchFamily="18" charset="0"/>
            </a:endParaRPr>
          </a:p>
        </p:txBody>
      </p:sp>
      <p:sp>
        <p:nvSpPr>
          <p:cNvPr id="8" name="Скругленный прямоугольник 7"/>
          <p:cNvSpPr/>
          <p:nvPr/>
        </p:nvSpPr>
        <p:spPr>
          <a:xfrm>
            <a:off x="3131840" y="3412877"/>
            <a:ext cx="3354355" cy="1737094"/>
          </a:xfrm>
          <a:prstGeom prst="roundRect">
            <a:avLst>
              <a:gd name="adj" fmla="val 3695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effectLst>
                  <a:outerShdw blurRad="38100" dist="38100" dir="2700000" algn="tl">
                    <a:srgbClr val="000000">
                      <a:alpha val="43137"/>
                    </a:srgbClr>
                  </a:outerShdw>
                </a:effectLst>
                <a:latin typeface="Georgia" pitchFamily="18" charset="0"/>
              </a:rPr>
              <a:t>Труд:</a:t>
            </a:r>
          </a:p>
          <a:p>
            <a:pPr marL="285750" indent="-28575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Работа на пришкольном участке;</a:t>
            </a:r>
          </a:p>
          <a:p>
            <a:pPr marL="285750" indent="-28575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Уход за цветами в школе;</a:t>
            </a:r>
          </a:p>
          <a:p>
            <a:pPr marL="285750" indent="-285750">
              <a:buFont typeface="Arial" pitchFamily="34" charset="0"/>
              <a:buChar char="•"/>
            </a:pPr>
            <a:r>
              <a:rPr lang="ru-RU" sz="1600" dirty="0" smtClean="0">
                <a:effectLst>
                  <a:outerShdw blurRad="38100" dist="38100" dir="2700000" algn="tl">
                    <a:srgbClr val="000000">
                      <a:alpha val="43137"/>
                    </a:srgbClr>
                  </a:outerShdw>
                </a:effectLst>
                <a:latin typeface="Georgia" pitchFamily="18" charset="0"/>
              </a:rPr>
              <a:t>Изготовление поделок из природного материала.</a:t>
            </a:r>
            <a:endParaRPr lang="ru-RU" sz="1600" dirty="0">
              <a:effectLst>
                <a:outerShdw blurRad="38100" dist="38100" dir="2700000" algn="tl">
                  <a:srgbClr val="000000">
                    <a:alpha val="43137"/>
                  </a:srgbClr>
                </a:outerShdw>
              </a:effectLst>
              <a:latin typeface="Georgia" pitchFamily="18" charset="0"/>
            </a:endParaRPr>
          </a:p>
        </p:txBody>
      </p:sp>
      <p:sp>
        <p:nvSpPr>
          <p:cNvPr id="21" name="Прямоугольник 20"/>
          <p:cNvSpPr/>
          <p:nvPr/>
        </p:nvSpPr>
        <p:spPr>
          <a:xfrm>
            <a:off x="301426" y="4376832"/>
            <a:ext cx="213207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cap="none" spc="0" dirty="0" smtClean="0">
                <a:ln w="11430"/>
                <a:solidFill>
                  <a:srgbClr val="FF0000"/>
                </a:solidFill>
                <a:effectLst>
                  <a:outerShdw blurRad="80000" dist="40000" dir="5040000" algn="tl">
                    <a:srgbClr val="000000">
                      <a:alpha val="30000"/>
                    </a:srgbClr>
                  </a:outerShdw>
                </a:effectLst>
              </a:rPr>
              <a:t>результат</a:t>
            </a:r>
            <a:endParaRPr lang="ru-RU" sz="2800" b="1" cap="none" spc="0" dirty="0">
              <a:ln w="11430"/>
              <a:solidFill>
                <a:srgbClr val="FF0000"/>
              </a:solidFill>
              <a:effectLst>
                <a:outerShdw blurRad="80000" dist="40000" dir="5040000" algn="tl">
                  <a:srgbClr val="000000">
                    <a:alpha val="30000"/>
                  </a:srgbClr>
                </a:outerShdw>
              </a:effectLst>
            </a:endParaRPr>
          </a:p>
        </p:txBody>
      </p:sp>
      <p:sp>
        <p:nvSpPr>
          <p:cNvPr id="22" name="Скругленный прямоугольник 21"/>
          <p:cNvSpPr/>
          <p:nvPr/>
        </p:nvSpPr>
        <p:spPr>
          <a:xfrm>
            <a:off x="206527" y="5149971"/>
            <a:ext cx="1988059" cy="1058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Реализация принципа системности обучения</a:t>
            </a:r>
            <a:endParaRPr lang="ru-RU" dirty="0">
              <a:solidFill>
                <a:schemeClr val="tx1"/>
              </a:solidFill>
              <a:effectLst>
                <a:outerShdw blurRad="38100" dist="38100" dir="2700000" algn="tl">
                  <a:srgbClr val="000000">
                    <a:alpha val="43137"/>
                  </a:srgbClr>
                </a:outerShdw>
              </a:effectLst>
              <a:latin typeface="Georgia" pitchFamily="18" charset="0"/>
            </a:endParaRPr>
          </a:p>
        </p:txBody>
      </p:sp>
      <p:sp>
        <p:nvSpPr>
          <p:cNvPr id="23" name="Скругленный прямоугольник 22"/>
          <p:cNvSpPr/>
          <p:nvPr/>
        </p:nvSpPr>
        <p:spPr>
          <a:xfrm>
            <a:off x="2433501" y="5466548"/>
            <a:ext cx="1944408" cy="1058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Повышение уровня знаний по предмету</a:t>
            </a:r>
            <a:endParaRPr lang="ru-RU" dirty="0">
              <a:solidFill>
                <a:schemeClr val="tx1"/>
              </a:solidFill>
              <a:effectLst>
                <a:outerShdw blurRad="38100" dist="38100" dir="2700000" algn="tl">
                  <a:srgbClr val="000000">
                    <a:alpha val="43137"/>
                  </a:srgbClr>
                </a:outerShdw>
              </a:effectLst>
              <a:latin typeface="Georgia" pitchFamily="18" charset="0"/>
            </a:endParaRPr>
          </a:p>
        </p:txBody>
      </p:sp>
      <p:sp>
        <p:nvSpPr>
          <p:cNvPr id="24" name="Скругленный прямоугольник 23"/>
          <p:cNvSpPr/>
          <p:nvPr/>
        </p:nvSpPr>
        <p:spPr>
          <a:xfrm>
            <a:off x="4754563" y="5323298"/>
            <a:ext cx="1944408" cy="13445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Создание оптимальных условий для развития мышления</a:t>
            </a:r>
            <a:endParaRPr lang="ru-RU" dirty="0">
              <a:solidFill>
                <a:schemeClr val="tx1"/>
              </a:solidFill>
              <a:effectLst>
                <a:outerShdw blurRad="38100" dist="38100" dir="2700000" algn="tl">
                  <a:srgbClr val="000000">
                    <a:alpha val="43137"/>
                  </a:srgbClr>
                </a:outerShdw>
              </a:effectLst>
              <a:latin typeface="Georgia" pitchFamily="18" charset="0"/>
            </a:endParaRPr>
          </a:p>
        </p:txBody>
      </p:sp>
      <p:sp>
        <p:nvSpPr>
          <p:cNvPr id="25" name="Скругленный прямоугольник 24"/>
          <p:cNvSpPr/>
          <p:nvPr/>
        </p:nvSpPr>
        <p:spPr>
          <a:xfrm>
            <a:off x="7020080" y="5114894"/>
            <a:ext cx="1944408" cy="1058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latin typeface="Georgia" pitchFamily="18" charset="0"/>
              </a:rPr>
              <a:t>Создание целостной картины мира</a:t>
            </a:r>
            <a:endParaRPr lang="ru-RU" dirty="0">
              <a:solidFill>
                <a:schemeClr val="tx1"/>
              </a:solidFill>
              <a:effectLst>
                <a:outerShdw blurRad="38100" dist="38100" dir="2700000" algn="tl">
                  <a:srgbClr val="000000">
                    <a:alpha val="43137"/>
                  </a:srgbClr>
                </a:outerShdw>
              </a:effectLst>
              <a:latin typeface="Georgia" pitchFamily="18" charset="0"/>
            </a:endParaRPr>
          </a:p>
        </p:txBody>
      </p:sp>
      <p:cxnSp>
        <p:nvCxnSpPr>
          <p:cNvPr id="29" name="Прямая со стрелкой 28"/>
          <p:cNvCxnSpPr/>
          <p:nvPr/>
        </p:nvCxnSpPr>
        <p:spPr>
          <a:xfrm flipH="1">
            <a:off x="2579456" y="856006"/>
            <a:ext cx="777921" cy="16426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flipV="1">
            <a:off x="6166539" y="763464"/>
            <a:ext cx="777920" cy="19761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flipV="1">
            <a:off x="2411760" y="4376832"/>
            <a:ext cx="720081" cy="340102"/>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6423900" y="4077072"/>
            <a:ext cx="596180" cy="491164"/>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37" name="Стрелка вниз 36"/>
          <p:cNvSpPr/>
          <p:nvPr/>
        </p:nvSpPr>
        <p:spPr>
          <a:xfrm>
            <a:off x="1043608" y="4870085"/>
            <a:ext cx="539485" cy="22284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8" name="Стрелка вниз 37"/>
          <p:cNvSpPr/>
          <p:nvPr/>
        </p:nvSpPr>
        <p:spPr>
          <a:xfrm rot="16389208">
            <a:off x="2043300" y="5776917"/>
            <a:ext cx="539485" cy="32816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9" name="Стрелка вниз 38"/>
          <p:cNvSpPr/>
          <p:nvPr/>
        </p:nvSpPr>
        <p:spPr>
          <a:xfrm rot="16389208">
            <a:off x="4306150" y="5799613"/>
            <a:ext cx="539485" cy="32816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40" name="Стрелка вниз 39"/>
          <p:cNvSpPr/>
          <p:nvPr/>
        </p:nvSpPr>
        <p:spPr>
          <a:xfrm rot="16389208">
            <a:off x="6607900" y="5650955"/>
            <a:ext cx="539485" cy="32816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1795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s://fs00.infourok.ru/images/doc/217/246758/img2.jpg"/>
          <p:cNvPicPr>
            <a:picLocks noChangeAspect="1" noChangeArrowheads="1"/>
          </p:cNvPicPr>
          <p:nvPr/>
        </p:nvPicPr>
        <p:blipFill>
          <a:blip r:embed="rId2" cstate="print"/>
          <a:srcRect t="14815"/>
          <a:stretch>
            <a:fillRect/>
          </a:stretch>
        </p:blipFill>
        <p:spPr bwMode="auto">
          <a:xfrm>
            <a:off x="4500562" y="5429264"/>
            <a:ext cx="1952353" cy="1247336"/>
          </a:xfrm>
          <a:prstGeom prst="rect">
            <a:avLst/>
          </a:prstGeom>
          <a:noFill/>
        </p:spPr>
      </p:pic>
      <p:sp>
        <p:nvSpPr>
          <p:cNvPr id="4" name="Прямоугольник 3"/>
          <p:cNvSpPr/>
          <p:nvPr/>
        </p:nvSpPr>
        <p:spPr>
          <a:xfrm>
            <a:off x="107504" y="116632"/>
            <a:ext cx="8928992" cy="400110"/>
          </a:xfrm>
          <a:prstGeom prst="rect">
            <a:avLst/>
          </a:prstGeom>
        </p:spPr>
        <p:txBody>
          <a:bodyPr wrap="square">
            <a:spAutoFit/>
          </a:bodyPr>
          <a:lstStyle/>
          <a:p>
            <a:pPr lvl="0" algn="ctr"/>
            <a:r>
              <a:rPr lang="ru-RU" sz="2000" b="1" i="1" dirty="0" smtClean="0">
                <a:ln w="11430"/>
                <a:solidFill>
                  <a:srgbClr val="FF0000"/>
                </a:solidFill>
                <a:effectLst>
                  <a:outerShdw blurRad="80000" dist="40000" dir="5040000" algn="tl">
                    <a:srgbClr val="000000">
                      <a:alpha val="30000"/>
                    </a:srgbClr>
                  </a:outerShdw>
                </a:effectLst>
                <a:latin typeface="Arial Black" pitchFamily="34" charset="0"/>
              </a:rPr>
              <a:t>Информационно-коммуникативные технологии</a:t>
            </a:r>
            <a:endParaRPr lang="ru-RU" sz="2000" b="1" i="1" dirty="0">
              <a:ln w="11430"/>
              <a:solidFill>
                <a:srgbClr val="FF0000"/>
              </a:solidFill>
              <a:effectLst>
                <a:outerShdw blurRad="80000" dist="40000" dir="5040000" algn="tl">
                  <a:srgbClr val="000000">
                    <a:alpha val="30000"/>
                  </a:srgbClr>
                </a:outerShdw>
              </a:effectLst>
              <a:latin typeface="Arial Black" pitchFamily="34" charset="0"/>
            </a:endParaRPr>
          </a:p>
        </p:txBody>
      </p:sp>
      <p:sp>
        <p:nvSpPr>
          <p:cNvPr id="2" name="Прямоугольник 1"/>
          <p:cNvSpPr/>
          <p:nvPr/>
        </p:nvSpPr>
        <p:spPr>
          <a:xfrm>
            <a:off x="571472" y="500042"/>
            <a:ext cx="8893652" cy="1477328"/>
          </a:xfrm>
          <a:prstGeom prst="rect">
            <a:avLst/>
          </a:prstGeom>
        </p:spPr>
        <p:txBody>
          <a:bodyPr wrap="square">
            <a:spAutoFit/>
          </a:bodyPr>
          <a:lstStyle/>
          <a:p>
            <a:r>
              <a:rPr lang="ru-RU" b="1" dirty="0"/>
              <a:t>Применение информационных технологий  на уроках способствуют усилению дифференциации по каналам восприятия учебного материала по возрасту,  психоматическим типам, видам внимания и памяти, по мотивации учащихся к изучению предмета, т.е. способствуют пониманию и  запоминанию  учебного материала.</a:t>
            </a:r>
          </a:p>
        </p:txBody>
      </p:sp>
      <p:graphicFrame>
        <p:nvGraphicFramePr>
          <p:cNvPr id="5" name="Схема 4"/>
          <p:cNvGraphicFramePr/>
          <p:nvPr>
            <p:extLst>
              <p:ext uri="{D42A27DB-BD31-4B8C-83A1-F6EECF244321}">
                <p14:modId xmlns="" xmlns:p14="http://schemas.microsoft.com/office/powerpoint/2010/main" val="2614974577"/>
              </p:ext>
            </p:extLst>
          </p:nvPr>
        </p:nvGraphicFramePr>
        <p:xfrm>
          <a:off x="3851920" y="1844824"/>
          <a:ext cx="5089028" cy="3645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214282" y="2000240"/>
            <a:ext cx="4143404" cy="1249701"/>
          </a:xfrm>
          <a:prstGeom prst="rect">
            <a:avLst/>
          </a:prstGeom>
        </p:spPr>
        <p:txBody>
          <a:bodyPr wrap="square">
            <a:spAutoFit/>
          </a:bodyPr>
          <a:lstStyle/>
          <a:p>
            <a:pPr lvl="0">
              <a:lnSpc>
                <a:spcPts val="1800"/>
              </a:lnSpc>
            </a:pPr>
            <a:r>
              <a:rPr lang="ru-RU" b="1" dirty="0" smtClean="0">
                <a:ln w="11430"/>
                <a:solidFill>
                  <a:srgbClr val="FF0000"/>
                </a:solidFill>
              </a:rPr>
              <a:t>ИКТ технологии – </a:t>
            </a:r>
            <a:r>
              <a:rPr lang="ru-RU" b="1" dirty="0" smtClean="0">
                <a:ln w="11430"/>
              </a:rPr>
              <a:t>это педагогические технологии, в которых используются специальные способы, программные и технические средства для работы с информацией.</a:t>
            </a:r>
            <a:endParaRPr lang="ru-RU" b="1" dirty="0">
              <a:ln w="11430"/>
              <a:solidFill>
                <a:srgbClr val="FF0000"/>
              </a:solidFill>
            </a:endParaRPr>
          </a:p>
        </p:txBody>
      </p:sp>
      <p:sp>
        <p:nvSpPr>
          <p:cNvPr id="7" name="Прямоугольник 6"/>
          <p:cNvSpPr/>
          <p:nvPr/>
        </p:nvSpPr>
        <p:spPr>
          <a:xfrm>
            <a:off x="214282" y="3284984"/>
            <a:ext cx="3746158" cy="1477328"/>
          </a:xfrm>
          <a:prstGeom prst="rect">
            <a:avLst/>
          </a:prstGeom>
        </p:spPr>
        <p:txBody>
          <a:bodyPr wrap="square">
            <a:spAutoFit/>
          </a:bodyPr>
          <a:lstStyle/>
          <a:p>
            <a:pPr lvl="0"/>
            <a:r>
              <a:rPr lang="ru-RU" b="1" dirty="0" smtClean="0">
                <a:ln w="11430"/>
                <a:solidFill>
                  <a:srgbClr val="FF0000"/>
                </a:solidFill>
                <a:effectLst>
                  <a:outerShdw blurRad="80000" dist="40000" dir="5040000" algn="tl">
                    <a:srgbClr val="000000">
                      <a:alpha val="30000"/>
                    </a:srgbClr>
                  </a:outerShdw>
                </a:effectLst>
              </a:rPr>
              <a:t>Результат использования ИКТ технологий – </a:t>
            </a:r>
            <a:r>
              <a:rPr lang="ru-RU" b="1" dirty="0" smtClean="0">
                <a:ln w="11430"/>
                <a:effectLst>
                  <a:outerShdw blurRad="80000" dist="40000" dir="5040000" algn="tl">
                    <a:srgbClr val="000000">
                      <a:alpha val="30000"/>
                    </a:srgbClr>
                  </a:outerShdw>
                </a:effectLst>
              </a:rPr>
              <a:t>улучшение качества обучения, обеспечение развития личности, ориентирующейся в информационном пространстве</a:t>
            </a:r>
            <a:endParaRPr lang="ru-RU" b="1" dirty="0">
              <a:ln w="11430"/>
              <a:solidFill>
                <a:srgbClr val="FF0000"/>
              </a:solidFill>
              <a:effectLst>
                <a:outerShdw blurRad="80000" dist="40000" dir="5040000" algn="tl">
                  <a:srgbClr val="000000">
                    <a:alpha val="30000"/>
                  </a:srgbClr>
                </a:outerShdw>
              </a:effectLst>
            </a:endParaRPr>
          </a:p>
        </p:txBody>
      </p:sp>
      <p:sp>
        <p:nvSpPr>
          <p:cNvPr id="8" name="TextBox 7"/>
          <p:cNvSpPr txBox="1"/>
          <p:nvPr/>
        </p:nvSpPr>
        <p:spPr>
          <a:xfrm>
            <a:off x="142844" y="4786322"/>
            <a:ext cx="4572032" cy="1711366"/>
          </a:xfrm>
          <a:prstGeom prst="rect">
            <a:avLst/>
          </a:prstGeom>
          <a:noFill/>
        </p:spPr>
        <p:txBody>
          <a:bodyPr wrap="square" rtlCol="0">
            <a:spAutoFit/>
          </a:bodyPr>
          <a:lstStyle/>
          <a:p>
            <a:pPr>
              <a:lnSpc>
                <a:spcPts val="1800"/>
              </a:lnSpc>
            </a:pPr>
            <a:r>
              <a:rPr lang="ru-RU" b="1" dirty="0" smtClean="0">
                <a:solidFill>
                  <a:srgbClr val="FF0000"/>
                </a:solidFill>
              </a:rPr>
              <a:t>Психологические риски:</a:t>
            </a:r>
          </a:p>
          <a:p>
            <a:pPr>
              <a:lnSpc>
                <a:spcPts val="1800"/>
              </a:lnSpc>
              <a:buFont typeface="Arial" pitchFamily="34" charset="0"/>
              <a:buChar char="•"/>
            </a:pPr>
            <a:r>
              <a:rPr lang="ru-RU" b="1" dirty="0" smtClean="0"/>
              <a:t>повышенная тревожность;</a:t>
            </a:r>
          </a:p>
          <a:p>
            <a:pPr>
              <a:lnSpc>
                <a:spcPts val="1800"/>
              </a:lnSpc>
              <a:buFont typeface="Arial" pitchFamily="34" charset="0"/>
              <a:buChar char="•"/>
            </a:pPr>
            <a:r>
              <a:rPr lang="ru-RU" b="1" dirty="0" smtClean="0"/>
              <a:t>нарушение общения;</a:t>
            </a:r>
          </a:p>
          <a:p>
            <a:pPr>
              <a:lnSpc>
                <a:spcPts val="1800"/>
              </a:lnSpc>
              <a:buFont typeface="Arial" pitchFamily="34" charset="0"/>
              <a:buChar char="•"/>
            </a:pPr>
            <a:r>
              <a:rPr lang="ru-RU" b="1" dirty="0" smtClean="0"/>
              <a:t>компьютерная зависимость;</a:t>
            </a:r>
          </a:p>
          <a:p>
            <a:pPr>
              <a:lnSpc>
                <a:spcPts val="1800"/>
              </a:lnSpc>
              <a:buFont typeface="Arial" pitchFamily="34" charset="0"/>
              <a:buChar char="•"/>
            </a:pPr>
            <a:r>
              <a:rPr lang="ru-RU" b="1" dirty="0" smtClean="0"/>
              <a:t>усиление агрессии вследствие  </a:t>
            </a:r>
            <a:r>
              <a:rPr lang="ru-RU" b="1" dirty="0" err="1" smtClean="0"/>
              <a:t>игромании</a:t>
            </a:r>
            <a:r>
              <a:rPr lang="ru-RU" b="1" dirty="0" smtClean="0"/>
              <a:t>;</a:t>
            </a:r>
          </a:p>
          <a:p>
            <a:pPr>
              <a:lnSpc>
                <a:spcPts val="1800"/>
              </a:lnSpc>
              <a:buFont typeface="Arial" pitchFamily="34" charset="0"/>
              <a:buChar char="•"/>
            </a:pPr>
            <a:r>
              <a:rPr lang="ru-RU" b="1" dirty="0" smtClean="0"/>
              <a:t>развитие школьных болезней: миопия, </a:t>
            </a:r>
          </a:p>
          <a:p>
            <a:pPr>
              <a:lnSpc>
                <a:spcPts val="1800"/>
              </a:lnSpc>
              <a:buFont typeface="Arial" pitchFamily="34" charset="0"/>
              <a:buChar char="•"/>
            </a:pPr>
            <a:r>
              <a:rPr lang="ru-RU" b="1" dirty="0" smtClean="0"/>
              <a:t>гиподинамия, нарушение осанки.</a:t>
            </a:r>
          </a:p>
        </p:txBody>
      </p:sp>
      <p:pic>
        <p:nvPicPr>
          <p:cNvPr id="10" name="Picture 4" descr="https://ds02.infourok.ru/uploads/ex/1105/0004433c-224eef10/img6.jpg"/>
          <p:cNvPicPr>
            <a:picLocks noChangeAspect="1" noChangeArrowheads="1"/>
          </p:cNvPicPr>
          <p:nvPr/>
        </p:nvPicPr>
        <p:blipFill>
          <a:blip r:embed="rId7" cstate="print"/>
          <a:srcRect l="27744" t="25894" r="27866" b="26016"/>
          <a:stretch>
            <a:fillRect/>
          </a:stretch>
        </p:blipFill>
        <p:spPr bwMode="auto">
          <a:xfrm>
            <a:off x="6858016" y="5214950"/>
            <a:ext cx="2022215" cy="1643050"/>
          </a:xfrm>
          <a:prstGeom prst="ellipse">
            <a:avLst/>
          </a:prstGeom>
          <a:ln>
            <a:noFill/>
          </a:ln>
          <a:effectLst>
            <a:softEdge rad="112500"/>
          </a:effectLst>
        </p:spPr>
      </p:pic>
    </p:spTree>
    <p:extLst>
      <p:ext uri="{BB962C8B-B14F-4D97-AF65-F5344CB8AC3E}">
        <p14:creationId xmlns="" xmlns:p14="http://schemas.microsoft.com/office/powerpoint/2010/main" val="427961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400110"/>
          </a:xfrm>
          <a:prstGeom prst="rect">
            <a:avLst/>
          </a:prstGeom>
        </p:spPr>
        <p:txBody>
          <a:bodyPr wrap="square">
            <a:spAutoFit/>
          </a:bodyPr>
          <a:lstStyle/>
          <a:p>
            <a:pPr lvl="0" algn="ctr"/>
            <a:r>
              <a:rPr lang="ru-RU" sz="2000" b="1" dirty="0" smtClean="0">
                <a:ln w="11430"/>
                <a:solidFill>
                  <a:srgbClr val="FF0000"/>
                </a:solidFill>
                <a:effectLst>
                  <a:outerShdw blurRad="80000" dist="40000" dir="5040000" algn="tl">
                    <a:srgbClr val="000000">
                      <a:alpha val="30000"/>
                    </a:srgbClr>
                  </a:outerShdw>
                </a:effectLst>
              </a:rPr>
              <a:t>Использование информационно-коммуникативных технологий</a:t>
            </a:r>
            <a:endParaRPr lang="ru-RU" sz="2800" b="1" dirty="0">
              <a:ln w="11430"/>
              <a:solidFill>
                <a:srgbClr val="FF0000"/>
              </a:solidFill>
              <a:effectLst>
                <a:outerShdw blurRad="80000" dist="40000" dir="5040000" algn="tl">
                  <a:srgbClr val="000000">
                    <a:alpha val="30000"/>
                  </a:srgbClr>
                </a:outerShdw>
              </a:effectLst>
            </a:endParaRPr>
          </a:p>
        </p:txBody>
      </p:sp>
      <p:sp>
        <p:nvSpPr>
          <p:cNvPr id="4" name="Скругленный прямоугольник 3"/>
          <p:cNvSpPr/>
          <p:nvPr/>
        </p:nvSpPr>
        <p:spPr>
          <a:xfrm>
            <a:off x="539552" y="764704"/>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Создание раздаточного и дидактического материала</a:t>
            </a:r>
            <a:endParaRPr lang="ru-RU" b="1" dirty="0"/>
          </a:p>
        </p:txBody>
      </p:sp>
      <p:sp>
        <p:nvSpPr>
          <p:cNvPr id="5" name="Скругленный прямоугольник 4"/>
          <p:cNvSpPr/>
          <p:nvPr/>
        </p:nvSpPr>
        <p:spPr>
          <a:xfrm>
            <a:off x="3491880" y="746498"/>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Использование электронных программ</a:t>
            </a:r>
            <a:endParaRPr lang="ru-RU" b="1" dirty="0"/>
          </a:p>
        </p:txBody>
      </p:sp>
      <p:sp>
        <p:nvSpPr>
          <p:cNvPr id="6" name="Скругленный прямоугольник 5"/>
          <p:cNvSpPr/>
          <p:nvPr/>
        </p:nvSpPr>
        <p:spPr>
          <a:xfrm>
            <a:off x="6444208" y="692696"/>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Использование готовых ЦОР</a:t>
            </a:r>
            <a:endParaRPr lang="ru-RU" b="1" dirty="0"/>
          </a:p>
        </p:txBody>
      </p:sp>
      <p:sp>
        <p:nvSpPr>
          <p:cNvPr id="7" name="Скругленный прямоугольник 6"/>
          <p:cNvSpPr/>
          <p:nvPr/>
        </p:nvSpPr>
        <p:spPr>
          <a:xfrm>
            <a:off x="539552" y="2040007"/>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Интерактивные тренажёры</a:t>
            </a:r>
            <a:endParaRPr lang="ru-RU" b="1" dirty="0"/>
          </a:p>
        </p:txBody>
      </p:sp>
      <p:sp>
        <p:nvSpPr>
          <p:cNvPr id="8" name="Скругленный прямоугольник 7"/>
          <p:cNvSpPr/>
          <p:nvPr/>
        </p:nvSpPr>
        <p:spPr>
          <a:xfrm>
            <a:off x="555099" y="3284984"/>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Интерактивные тесты</a:t>
            </a:r>
            <a:endParaRPr lang="ru-RU" b="1" dirty="0"/>
          </a:p>
        </p:txBody>
      </p:sp>
      <p:sp>
        <p:nvSpPr>
          <p:cNvPr id="9" name="Скругленный прямоугольник 8"/>
          <p:cNvSpPr/>
          <p:nvPr/>
        </p:nvSpPr>
        <p:spPr>
          <a:xfrm>
            <a:off x="467544" y="4581128"/>
            <a:ext cx="2304256"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Мультимедийные презентации</a:t>
            </a:r>
            <a:endParaRPr lang="ru-RU" b="1" dirty="0"/>
          </a:p>
        </p:txBody>
      </p:sp>
      <p:sp>
        <p:nvSpPr>
          <p:cNvPr id="10" name="Скругленный прямоугольник 9"/>
          <p:cNvSpPr/>
          <p:nvPr/>
        </p:nvSpPr>
        <p:spPr>
          <a:xfrm>
            <a:off x="6420022" y="3302715"/>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Анимированные кроссворды, игры</a:t>
            </a:r>
            <a:endParaRPr lang="ru-RU" b="1" dirty="0"/>
          </a:p>
        </p:txBody>
      </p:sp>
      <p:sp>
        <p:nvSpPr>
          <p:cNvPr id="11" name="Скругленный прямоугольник 10"/>
          <p:cNvSpPr/>
          <p:nvPr/>
        </p:nvSpPr>
        <p:spPr>
          <a:xfrm>
            <a:off x="6444208" y="1982100"/>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Использование видео и аудио материалов</a:t>
            </a:r>
            <a:endParaRPr lang="ru-RU" b="1" dirty="0"/>
          </a:p>
        </p:txBody>
      </p:sp>
      <p:sp>
        <p:nvSpPr>
          <p:cNvPr id="12" name="Скругленный прямоугольник 11"/>
          <p:cNvSpPr/>
          <p:nvPr/>
        </p:nvSpPr>
        <p:spPr>
          <a:xfrm>
            <a:off x="6300192" y="4581128"/>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Участие в конкурсах и олимпиадах</a:t>
            </a:r>
            <a:endParaRPr lang="ru-RU" b="1" dirty="0"/>
          </a:p>
        </p:txBody>
      </p:sp>
      <p:sp>
        <p:nvSpPr>
          <p:cNvPr id="13" name="Скругленный прямоугольник 12"/>
          <p:cNvSpPr/>
          <p:nvPr/>
        </p:nvSpPr>
        <p:spPr>
          <a:xfrm>
            <a:off x="3504278" y="4598859"/>
            <a:ext cx="2160240"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Работа в сети Интернет</a:t>
            </a:r>
            <a:endParaRPr lang="ru-RU" b="1" dirty="0"/>
          </a:p>
        </p:txBody>
      </p:sp>
      <p:sp>
        <p:nvSpPr>
          <p:cNvPr id="14" name="Скругленный прямоугольник 13"/>
          <p:cNvSpPr/>
          <p:nvPr/>
        </p:nvSpPr>
        <p:spPr>
          <a:xfrm>
            <a:off x="3504278" y="2602521"/>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ИКТ технологии</a:t>
            </a:r>
            <a:endParaRPr lang="ru-RU" b="1" dirty="0"/>
          </a:p>
        </p:txBody>
      </p:sp>
      <p:cxnSp>
        <p:nvCxnSpPr>
          <p:cNvPr id="16" name="Прямая со стрелкой 15"/>
          <p:cNvCxnSpPr>
            <a:stCxn id="14" idx="0"/>
            <a:endCxn id="5" idx="2"/>
          </p:cNvCxnSpPr>
          <p:nvPr/>
        </p:nvCxnSpPr>
        <p:spPr>
          <a:xfrm flipH="1" flipV="1">
            <a:off x="4572000" y="1826618"/>
            <a:ext cx="12398" cy="7759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4" idx="2"/>
            <a:endCxn id="13" idx="0"/>
          </p:cNvCxnSpPr>
          <p:nvPr/>
        </p:nvCxnSpPr>
        <p:spPr>
          <a:xfrm>
            <a:off x="4584398" y="3682641"/>
            <a:ext cx="0" cy="91621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6" idx="1"/>
          </p:cNvCxnSpPr>
          <p:nvPr/>
        </p:nvCxnSpPr>
        <p:spPr>
          <a:xfrm flipV="1">
            <a:off x="5629028" y="1232756"/>
            <a:ext cx="815180" cy="1471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1" idx="1"/>
          </p:cNvCxnSpPr>
          <p:nvPr/>
        </p:nvCxnSpPr>
        <p:spPr>
          <a:xfrm flipV="1">
            <a:off x="5691530" y="2522160"/>
            <a:ext cx="752678" cy="4683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664518" y="3315855"/>
            <a:ext cx="779690" cy="5269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2" idx="1"/>
          </p:cNvCxnSpPr>
          <p:nvPr/>
        </p:nvCxnSpPr>
        <p:spPr>
          <a:xfrm>
            <a:off x="5629028" y="3646375"/>
            <a:ext cx="671164" cy="14748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4" idx="3"/>
          </p:cNvCxnSpPr>
          <p:nvPr/>
        </p:nvCxnSpPr>
        <p:spPr>
          <a:xfrm flipH="1" flipV="1">
            <a:off x="2699792" y="1304764"/>
            <a:ext cx="876494" cy="13849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endCxn id="7" idx="3"/>
          </p:cNvCxnSpPr>
          <p:nvPr/>
        </p:nvCxnSpPr>
        <p:spPr>
          <a:xfrm flipH="1" flipV="1">
            <a:off x="2699792" y="2580067"/>
            <a:ext cx="810685" cy="38795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8" idx="3"/>
          </p:cNvCxnSpPr>
          <p:nvPr/>
        </p:nvCxnSpPr>
        <p:spPr>
          <a:xfrm flipH="1">
            <a:off x="2715339" y="3315856"/>
            <a:ext cx="815951" cy="5091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9" idx="3"/>
          </p:cNvCxnSpPr>
          <p:nvPr/>
        </p:nvCxnSpPr>
        <p:spPr>
          <a:xfrm flipH="1">
            <a:off x="2771800" y="3622565"/>
            <a:ext cx="816884" cy="149862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224086" y="5805264"/>
            <a:ext cx="3595984" cy="369332"/>
          </a:xfrm>
          <a:prstGeom prst="rect">
            <a:avLst/>
          </a:prstGeom>
        </p:spPr>
        <p:txBody>
          <a:bodyPr wrap="none">
            <a:spAutoFit/>
          </a:bodyPr>
          <a:lstStyle/>
          <a:p>
            <a:r>
              <a:rPr lang="en-GB" b="1" dirty="0"/>
              <a:t>http://school-collection.edu.ru/</a:t>
            </a:r>
            <a:endParaRPr lang="ru-RU" b="1" dirty="0"/>
          </a:p>
        </p:txBody>
      </p:sp>
      <p:sp>
        <p:nvSpPr>
          <p:cNvPr id="42" name="Прямоугольник 41"/>
          <p:cNvSpPr/>
          <p:nvPr/>
        </p:nvSpPr>
        <p:spPr>
          <a:xfrm>
            <a:off x="224086" y="6174596"/>
            <a:ext cx="4426276" cy="369332"/>
          </a:xfrm>
          <a:prstGeom prst="rect">
            <a:avLst/>
          </a:prstGeom>
        </p:spPr>
        <p:txBody>
          <a:bodyPr wrap="none">
            <a:spAutoFit/>
          </a:bodyPr>
          <a:lstStyle/>
          <a:p>
            <a:r>
              <a:rPr lang="en-GB" b="1" dirty="0"/>
              <a:t>http://www.openclass.ru/dig_resources</a:t>
            </a:r>
            <a:endParaRPr lang="ru-RU" b="1" dirty="0"/>
          </a:p>
        </p:txBody>
      </p:sp>
      <p:sp>
        <p:nvSpPr>
          <p:cNvPr id="43" name="Прямоугольник 42"/>
          <p:cNvSpPr/>
          <p:nvPr/>
        </p:nvSpPr>
        <p:spPr>
          <a:xfrm>
            <a:off x="224086" y="6488668"/>
            <a:ext cx="2263633" cy="369332"/>
          </a:xfrm>
          <a:prstGeom prst="rect">
            <a:avLst/>
          </a:prstGeom>
        </p:spPr>
        <p:txBody>
          <a:bodyPr wrap="none">
            <a:spAutoFit/>
          </a:bodyPr>
          <a:lstStyle/>
          <a:p>
            <a:r>
              <a:rPr lang="en-GB" b="1" dirty="0"/>
              <a:t>http://fcior.edu.ru/</a:t>
            </a:r>
            <a:endParaRPr lang="ru-RU" b="1" dirty="0"/>
          </a:p>
        </p:txBody>
      </p:sp>
      <p:sp>
        <p:nvSpPr>
          <p:cNvPr id="46" name="Прямоугольник 45"/>
          <p:cNvSpPr/>
          <p:nvPr/>
        </p:nvSpPr>
        <p:spPr>
          <a:xfrm>
            <a:off x="5292080" y="5805264"/>
            <a:ext cx="3063787" cy="369332"/>
          </a:xfrm>
          <a:prstGeom prst="rect">
            <a:avLst/>
          </a:prstGeom>
        </p:spPr>
        <p:txBody>
          <a:bodyPr wrap="none">
            <a:spAutoFit/>
          </a:bodyPr>
          <a:lstStyle/>
          <a:p>
            <a:r>
              <a:rPr lang="en-GB" b="1" dirty="0"/>
              <a:t>http://mat.1september.ru/</a:t>
            </a:r>
            <a:endParaRPr lang="ru-RU" b="1" dirty="0"/>
          </a:p>
        </p:txBody>
      </p:sp>
      <p:sp>
        <p:nvSpPr>
          <p:cNvPr id="47" name="Прямоугольник 46"/>
          <p:cNvSpPr/>
          <p:nvPr/>
        </p:nvSpPr>
        <p:spPr>
          <a:xfrm>
            <a:off x="4982187" y="6119336"/>
            <a:ext cx="3683572" cy="369332"/>
          </a:xfrm>
          <a:prstGeom prst="rect">
            <a:avLst/>
          </a:prstGeom>
        </p:spPr>
        <p:txBody>
          <a:bodyPr wrap="none">
            <a:spAutoFit/>
          </a:bodyPr>
          <a:lstStyle/>
          <a:p>
            <a:r>
              <a:rPr lang="en-GB" b="1" dirty="0"/>
              <a:t>http://edcommunity.ru/lessons/</a:t>
            </a:r>
            <a:endParaRPr lang="ru-RU" b="1" dirty="0"/>
          </a:p>
        </p:txBody>
      </p:sp>
      <p:sp>
        <p:nvSpPr>
          <p:cNvPr id="48" name="Прямоугольник 47"/>
          <p:cNvSpPr/>
          <p:nvPr/>
        </p:nvSpPr>
        <p:spPr>
          <a:xfrm>
            <a:off x="5017748" y="6422424"/>
            <a:ext cx="3562514" cy="369332"/>
          </a:xfrm>
          <a:prstGeom prst="rect">
            <a:avLst/>
          </a:prstGeom>
        </p:spPr>
        <p:txBody>
          <a:bodyPr wrap="none">
            <a:spAutoFit/>
          </a:bodyPr>
          <a:lstStyle/>
          <a:p>
            <a:r>
              <a:rPr lang="en-GB" b="1" dirty="0"/>
              <a:t>http://www.photosforclass.com</a:t>
            </a:r>
            <a:endParaRPr lang="ru-RU" b="1" dirty="0"/>
          </a:p>
        </p:txBody>
      </p:sp>
    </p:spTree>
    <p:extLst>
      <p:ext uri="{BB962C8B-B14F-4D97-AF65-F5344CB8AC3E}">
        <p14:creationId xmlns="" xmlns:p14="http://schemas.microsoft.com/office/powerpoint/2010/main" val="37582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s://ds03.infourok.ru/uploads/ex/0600/0003ea17-55a64c6e/hello_html_318a8734.jpg"/>
          <p:cNvPicPr>
            <a:picLocks noChangeAspect="1" noChangeArrowheads="1"/>
          </p:cNvPicPr>
          <p:nvPr/>
        </p:nvPicPr>
        <p:blipFill>
          <a:blip r:embed="rId2" cstate="print"/>
          <a:srcRect/>
          <a:stretch>
            <a:fillRect/>
          </a:stretch>
        </p:blipFill>
        <p:spPr bwMode="auto">
          <a:xfrm>
            <a:off x="0" y="357167"/>
            <a:ext cx="2214546" cy="1426168"/>
          </a:xfrm>
          <a:prstGeom prst="rect">
            <a:avLst/>
          </a:prstGeom>
          <a:noFill/>
        </p:spPr>
      </p:pic>
      <p:sp>
        <p:nvSpPr>
          <p:cNvPr id="10" name="Кольцо 9"/>
          <p:cNvSpPr/>
          <p:nvPr/>
        </p:nvSpPr>
        <p:spPr>
          <a:xfrm>
            <a:off x="1000100" y="642918"/>
            <a:ext cx="6858048" cy="5715040"/>
          </a:xfrm>
          <a:prstGeom prst="donut">
            <a:avLst>
              <a:gd name="adj" fmla="val 11924"/>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TextBox 2"/>
          <p:cNvSpPr txBox="1"/>
          <p:nvPr/>
        </p:nvSpPr>
        <p:spPr>
          <a:xfrm>
            <a:off x="2071670" y="142852"/>
            <a:ext cx="6072230" cy="523220"/>
          </a:xfrm>
          <a:prstGeom prst="rect">
            <a:avLst/>
          </a:prstGeom>
          <a:noFill/>
        </p:spPr>
        <p:txBody>
          <a:bodyPr wrap="square" rtlCol="0">
            <a:spAutoFit/>
          </a:bodyPr>
          <a:lstStyle/>
          <a:p>
            <a:r>
              <a:rPr lang="ru-RU" sz="2800" b="1" i="1" dirty="0" smtClean="0">
                <a:solidFill>
                  <a:srgbClr val="C00000"/>
                </a:solidFill>
                <a:latin typeface="Arial Black" pitchFamily="34" charset="0"/>
              </a:rPr>
              <a:t>Плюсы использования ИКТ</a:t>
            </a:r>
            <a:endParaRPr lang="ru-RU" sz="2800" b="1" i="1" dirty="0">
              <a:solidFill>
                <a:srgbClr val="C00000"/>
              </a:solidFill>
              <a:latin typeface="Arial Black" pitchFamily="34" charset="0"/>
            </a:endParaRPr>
          </a:p>
        </p:txBody>
      </p:sp>
      <p:sp>
        <p:nvSpPr>
          <p:cNvPr id="4" name="Скругленный прямоугольник 3"/>
          <p:cNvSpPr/>
          <p:nvPr/>
        </p:nvSpPr>
        <p:spPr>
          <a:xfrm>
            <a:off x="1285852" y="1000108"/>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Формирует навыки самостоятельной деятельности</a:t>
            </a:r>
            <a:endParaRPr lang="ru-RU" b="1" dirty="0"/>
          </a:p>
        </p:txBody>
      </p:sp>
      <p:sp>
        <p:nvSpPr>
          <p:cNvPr id="5" name="Скругленный прямоугольник 4"/>
          <p:cNvSpPr/>
          <p:nvPr/>
        </p:nvSpPr>
        <p:spPr>
          <a:xfrm>
            <a:off x="6215074" y="3071810"/>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Способствует созданию ситуации успеха</a:t>
            </a:r>
            <a:endParaRPr lang="ru-RU" b="1" dirty="0"/>
          </a:p>
        </p:txBody>
      </p:sp>
      <p:sp>
        <p:nvSpPr>
          <p:cNvPr id="6" name="Скругленный прямоугольник 5"/>
          <p:cNvSpPr/>
          <p:nvPr/>
        </p:nvSpPr>
        <p:spPr>
          <a:xfrm>
            <a:off x="5286380" y="928670"/>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Позволяет учащимся проявить себя в новой роли</a:t>
            </a:r>
            <a:endParaRPr lang="ru-RU" b="1" dirty="0"/>
          </a:p>
        </p:txBody>
      </p:sp>
      <p:sp>
        <p:nvSpPr>
          <p:cNvPr id="7" name="Скругленный прямоугольник 6"/>
          <p:cNvSpPr/>
          <p:nvPr/>
        </p:nvSpPr>
        <p:spPr>
          <a:xfrm>
            <a:off x="142844" y="3000372"/>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Повышает мотивацию и познавательный интерес</a:t>
            </a:r>
            <a:endParaRPr lang="ru-RU" b="1" dirty="0"/>
          </a:p>
        </p:txBody>
      </p:sp>
      <p:sp>
        <p:nvSpPr>
          <p:cNvPr id="8" name="Скругленный прямоугольник 7"/>
          <p:cNvSpPr/>
          <p:nvPr/>
        </p:nvSpPr>
        <p:spPr>
          <a:xfrm>
            <a:off x="1643042" y="5000636"/>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Содействует  повышению качества обучения</a:t>
            </a:r>
            <a:endParaRPr lang="ru-RU" b="1" dirty="0"/>
          </a:p>
        </p:txBody>
      </p:sp>
      <p:sp>
        <p:nvSpPr>
          <p:cNvPr id="9" name="Скругленный прямоугольник 8"/>
          <p:cNvSpPr/>
          <p:nvPr/>
        </p:nvSpPr>
        <p:spPr>
          <a:xfrm>
            <a:off x="4929190" y="5072074"/>
            <a:ext cx="216024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Рациональное использование  учебного времени</a:t>
            </a:r>
            <a:endParaRPr lang="ru-RU" b="1" dirty="0"/>
          </a:p>
        </p:txBody>
      </p:sp>
      <p:pic>
        <p:nvPicPr>
          <p:cNvPr id="11" name="Picture 2" descr="C:\Users\Людмила Юрьевна\Saved Games\Desktop\последний звонок\people101.gif"/>
          <p:cNvPicPr>
            <a:picLocks noChangeAspect="1" noChangeArrowheads="1" noCrop="1"/>
          </p:cNvPicPr>
          <p:nvPr/>
        </p:nvPicPr>
        <p:blipFill>
          <a:blip r:embed="rId3" cstate="print"/>
          <a:srcRect/>
          <a:stretch>
            <a:fillRect/>
          </a:stretch>
        </p:blipFill>
        <p:spPr bwMode="auto">
          <a:xfrm>
            <a:off x="0" y="4643446"/>
            <a:ext cx="1500198" cy="1678187"/>
          </a:xfrm>
          <a:prstGeom prst="rect">
            <a:avLst/>
          </a:prstGeom>
          <a:noFill/>
        </p:spPr>
      </p:pic>
      <p:pic>
        <p:nvPicPr>
          <p:cNvPr id="12" name="Picture 2" descr="http://end-point.ru/wp-content/uploads/2011/06/programmist2.jpg"/>
          <p:cNvPicPr>
            <a:picLocks noChangeAspect="1" noChangeArrowheads="1"/>
          </p:cNvPicPr>
          <p:nvPr/>
        </p:nvPicPr>
        <p:blipFill>
          <a:blip r:embed="rId4" cstate="print"/>
          <a:srcRect/>
          <a:stretch>
            <a:fillRect/>
          </a:stretch>
        </p:blipFill>
        <p:spPr bwMode="auto">
          <a:xfrm>
            <a:off x="7643834" y="1071546"/>
            <a:ext cx="1293452" cy="1003172"/>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7215206" y="5143512"/>
            <a:ext cx="1785950" cy="1190633"/>
          </a:xfrm>
          <a:prstGeom prst="rect">
            <a:avLst/>
          </a:prstGeom>
          <a:ln>
            <a:noFill/>
          </a:ln>
          <a:effectLst>
            <a:softEdge rad="112500"/>
          </a:effectLst>
        </p:spPr>
      </p:pic>
      <p:pic>
        <p:nvPicPr>
          <p:cNvPr id="1026" name="Picture 2" descr="C:\Users\User5\Desktop\P_20180315_120336.jpg"/>
          <p:cNvPicPr>
            <a:picLocks noChangeAspect="1" noChangeArrowheads="1"/>
          </p:cNvPicPr>
          <p:nvPr/>
        </p:nvPicPr>
        <p:blipFill>
          <a:blip r:embed="rId6" cstate="print"/>
          <a:srcRect l="9434"/>
          <a:stretch>
            <a:fillRect/>
          </a:stretch>
        </p:blipFill>
        <p:spPr bwMode="auto">
          <a:xfrm>
            <a:off x="2714612" y="2143116"/>
            <a:ext cx="3428992" cy="2839637"/>
          </a:xfrm>
          <a:prstGeom prst="rect">
            <a:avLst/>
          </a:prstGeom>
          <a:noFill/>
        </p:spPr>
      </p:pic>
    </p:spTree>
    <p:extLst>
      <p:ext uri="{BB962C8B-B14F-4D97-AF65-F5344CB8AC3E}">
        <p14:creationId xmlns="" xmlns:p14="http://schemas.microsoft.com/office/powerpoint/2010/main" val="395339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88640"/>
            <a:ext cx="7668344"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i="1" dirty="0" smtClean="0">
                <a:solidFill>
                  <a:srgbClr val="C00000"/>
                </a:solidFill>
                <a:latin typeface="Times New Roman" pitchFamily="18" charset="0"/>
                <a:cs typeface="Times New Roman" pitchFamily="18" charset="0"/>
              </a:rPr>
              <a:t>Специфика профориентационной работы </a:t>
            </a:r>
          </a:p>
          <a:p>
            <a:pPr algn="ctr"/>
            <a:r>
              <a:rPr lang="ru-RU" sz="2800" b="1" i="1" dirty="0" smtClean="0">
                <a:solidFill>
                  <a:srgbClr val="C00000"/>
                </a:solidFill>
                <a:latin typeface="Times New Roman" pitchFamily="18" charset="0"/>
                <a:cs typeface="Times New Roman" pitchFamily="18" charset="0"/>
              </a:rPr>
              <a:t>с детьми и подростками с ОВЗ</a:t>
            </a:r>
            <a:endParaRPr lang="ru-RU" sz="28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aphicFrame>
        <p:nvGraphicFramePr>
          <p:cNvPr id="6" name="Схема 5"/>
          <p:cNvGraphicFramePr/>
          <p:nvPr/>
        </p:nvGraphicFramePr>
        <p:xfrm>
          <a:off x="467544" y="908720"/>
          <a:ext cx="849694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F:\школа 2016-2017\56. профориентация\DSC_4416.JPG"/>
          <p:cNvPicPr>
            <a:picLocks noChangeAspect="1" noChangeArrowheads="1"/>
          </p:cNvPicPr>
          <p:nvPr/>
        </p:nvPicPr>
        <p:blipFill>
          <a:blip r:embed="rId6" cstate="print"/>
          <a:srcRect/>
          <a:stretch>
            <a:fillRect/>
          </a:stretch>
        </p:blipFill>
        <p:spPr bwMode="auto">
          <a:xfrm>
            <a:off x="5724128" y="2708920"/>
            <a:ext cx="3087708" cy="1739851"/>
          </a:xfrm>
          <a:prstGeom prst="rect">
            <a:avLst/>
          </a:prstGeom>
          <a:ln>
            <a:noFill/>
          </a:ln>
          <a:effectLst>
            <a:softEdge rad="112500"/>
          </a:effectLst>
        </p:spPr>
      </p:pic>
      <p:pic>
        <p:nvPicPr>
          <p:cNvPr id="5123" name="Picture 3" descr="F:\школа 2016-2017\56. профориентация\DSC_4506.JPG"/>
          <p:cNvPicPr>
            <a:picLocks noChangeAspect="1" noChangeArrowheads="1"/>
          </p:cNvPicPr>
          <p:nvPr/>
        </p:nvPicPr>
        <p:blipFill>
          <a:blip r:embed="rId7" cstate="print"/>
          <a:srcRect/>
          <a:stretch>
            <a:fillRect/>
          </a:stretch>
        </p:blipFill>
        <p:spPr bwMode="auto">
          <a:xfrm>
            <a:off x="188622" y="1196752"/>
            <a:ext cx="2959916" cy="1667843"/>
          </a:xfrm>
          <a:prstGeom prst="rect">
            <a:avLst/>
          </a:prstGeom>
          <a:ln>
            <a:noFill/>
          </a:ln>
          <a:effectLst>
            <a:softEdge rad="112500"/>
          </a:effectLst>
        </p:spPr>
      </p:pic>
    </p:spTree>
    <p:extLst>
      <p:ext uri="{BB962C8B-B14F-4D97-AF65-F5344CB8AC3E}">
        <p14:creationId xmlns="" xmlns:p14="http://schemas.microsoft.com/office/powerpoint/2010/main" val="227527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88640"/>
            <a:ext cx="766834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i="1" dirty="0" smtClean="0">
                <a:solidFill>
                  <a:srgbClr val="C00000"/>
                </a:solidFill>
                <a:latin typeface="Times New Roman" pitchFamily="18" charset="0"/>
                <a:cs typeface="Times New Roman" pitchFamily="18" charset="0"/>
              </a:rPr>
              <a:t>Содержание профориентационной работы </a:t>
            </a:r>
          </a:p>
          <a:p>
            <a:pPr algn="ctr"/>
            <a:r>
              <a:rPr lang="ru-RU" sz="3200" b="1" i="1" dirty="0" smtClean="0">
                <a:solidFill>
                  <a:srgbClr val="C00000"/>
                </a:solidFill>
                <a:latin typeface="Times New Roman" pitchFamily="18" charset="0"/>
                <a:cs typeface="Times New Roman" pitchFamily="18" charset="0"/>
              </a:rPr>
              <a:t>с детьми и подростками с ОВЗ</a:t>
            </a:r>
            <a:endParaRPr lang="ru-RU" sz="32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7"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0"/>
            <a:ext cx="1893610" cy="1988839"/>
          </a:xfrm>
          <a:prstGeom prst="rect">
            <a:avLst/>
          </a:prstGeom>
          <a:noFill/>
        </p:spPr>
      </p:pic>
      <p:graphicFrame>
        <p:nvGraphicFramePr>
          <p:cNvPr id="9" name="Схема 8"/>
          <p:cNvGraphicFramePr/>
          <p:nvPr/>
        </p:nvGraphicFramePr>
        <p:xfrm>
          <a:off x="0" y="2105472"/>
          <a:ext cx="9144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7527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1"/>
          <p:cNvSpPr>
            <a:spLocks noChangeArrowheads="1"/>
          </p:cNvSpPr>
          <p:nvPr/>
        </p:nvSpPr>
        <p:spPr bwMode="auto">
          <a:xfrm>
            <a:off x="428596" y="857232"/>
            <a:ext cx="8429684" cy="5429288"/>
          </a:xfrm>
          <a:prstGeom prst="ellipse">
            <a:avLst/>
          </a:prstGeom>
          <a:solidFill>
            <a:srgbClr val="00B0F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r>
              <a:rPr lang="en-US" sz="2800" b="1" dirty="0" smtClean="0">
                <a:solidFill>
                  <a:srgbClr val="990000"/>
                </a:solidFill>
              </a:rPr>
              <a:t>    </a:t>
            </a:r>
            <a:r>
              <a:rPr lang="ru-RU" sz="2800" b="1" dirty="0" smtClean="0">
                <a:solidFill>
                  <a:srgbClr val="990000"/>
                </a:solidFill>
              </a:rPr>
              <a:t> </a:t>
            </a:r>
            <a:endParaRPr lang="ru-RU" sz="2800" b="1" dirty="0">
              <a:solidFill>
                <a:srgbClr val="990000"/>
              </a:solidFill>
            </a:endParaRPr>
          </a:p>
        </p:txBody>
      </p:sp>
      <p:sp>
        <p:nvSpPr>
          <p:cNvPr id="34" name="Равнобедренный треугольник 33"/>
          <p:cNvSpPr/>
          <p:nvPr/>
        </p:nvSpPr>
        <p:spPr>
          <a:xfrm>
            <a:off x="3643306" y="4429132"/>
            <a:ext cx="2500330" cy="2071702"/>
          </a:xfrm>
          <a:prstGeom prst="triangl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2" name="Прямая соединительная линия 51"/>
          <p:cNvCxnSpPr/>
          <p:nvPr/>
        </p:nvCxnSpPr>
        <p:spPr>
          <a:xfrm flipH="1" flipV="1">
            <a:off x="2267744" y="2348880"/>
            <a:ext cx="648072" cy="913346"/>
          </a:xfrm>
          <a:prstGeom prst="line">
            <a:avLst/>
          </a:prstGeom>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285720" y="188640"/>
            <a:ext cx="8411424" cy="239964"/>
          </a:xfrm>
        </p:spPr>
        <p:txBody>
          <a:bodyPr>
            <a:noAutofit/>
          </a:bodyPr>
          <a:lstStyle/>
          <a:p>
            <a:r>
              <a:rPr lang="ru-RU" sz="2800" b="1" dirty="0" smtClean="0">
                <a:solidFill>
                  <a:srgbClr val="990000"/>
                </a:solidFill>
                <a:latin typeface="Times New Roman" pitchFamily="18" charset="0"/>
                <a:cs typeface="Times New Roman" pitchFamily="18" charset="0"/>
              </a:rPr>
              <a:t>Структура </a:t>
            </a:r>
            <a:r>
              <a:rPr lang="ru-RU" sz="2800" b="1" smtClean="0">
                <a:solidFill>
                  <a:srgbClr val="990000"/>
                </a:solidFill>
                <a:latin typeface="Times New Roman" pitchFamily="18" charset="0"/>
                <a:cs typeface="Times New Roman" pitchFamily="18" charset="0"/>
              </a:rPr>
              <a:t>образовательного </a:t>
            </a:r>
            <a:r>
              <a:rPr lang="ru-RU" sz="2800" b="1" smtClean="0">
                <a:solidFill>
                  <a:srgbClr val="990000"/>
                </a:solidFill>
                <a:latin typeface="Times New Roman" pitchFamily="18" charset="0"/>
                <a:cs typeface="Times New Roman" pitchFamily="18" charset="0"/>
              </a:rPr>
              <a:t>пространства в ОУ </a:t>
            </a:r>
            <a:endParaRPr lang="ru-RU" sz="2800" b="1" dirty="0">
              <a:solidFill>
                <a:srgbClr val="990000"/>
              </a:solidFill>
              <a:latin typeface="Times New Roman" pitchFamily="18" charset="0"/>
              <a:cs typeface="Times New Roman" pitchFamily="18" charset="0"/>
            </a:endParaRPr>
          </a:p>
        </p:txBody>
      </p:sp>
      <p:sp>
        <p:nvSpPr>
          <p:cNvPr id="5" name="TextBox 4"/>
          <p:cNvSpPr txBox="1"/>
          <p:nvPr/>
        </p:nvSpPr>
        <p:spPr>
          <a:xfrm>
            <a:off x="3643306" y="4071942"/>
            <a:ext cx="2576328" cy="605294"/>
          </a:xfrm>
          <a:prstGeom prst="rect">
            <a:avLst/>
          </a:prstGeom>
          <a:solidFill>
            <a:srgbClr val="FFFF66"/>
          </a:solidFill>
          <a:ln w="28575">
            <a:solidFill>
              <a:schemeClr val="accent6">
                <a:lumMod val="50000"/>
              </a:schemeClr>
            </a:solidFill>
          </a:ln>
        </p:spPr>
        <p:txBody>
          <a:bodyPr wrap="square" rtlCol="0">
            <a:spAutoFit/>
          </a:bodyPr>
          <a:lstStyle/>
          <a:p>
            <a:pPr algn="ctr">
              <a:lnSpc>
                <a:spcPts val="2000"/>
              </a:lnSpc>
            </a:pPr>
            <a:r>
              <a:rPr lang="ru-RU" sz="2000" b="1" dirty="0" smtClean="0"/>
              <a:t>Направления развития личности</a:t>
            </a:r>
            <a:r>
              <a:rPr lang="ru-RU" sz="1600" dirty="0" smtClean="0"/>
              <a:t> </a:t>
            </a:r>
            <a:endParaRPr lang="ru-RU" sz="1600" dirty="0"/>
          </a:p>
        </p:txBody>
      </p:sp>
      <p:sp>
        <p:nvSpPr>
          <p:cNvPr id="8" name="Овал 7"/>
          <p:cNvSpPr/>
          <p:nvPr/>
        </p:nvSpPr>
        <p:spPr>
          <a:xfrm>
            <a:off x="3995936" y="5445224"/>
            <a:ext cx="2016224" cy="504056"/>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Социальное</a:t>
            </a:r>
            <a:endParaRPr lang="ru-RU" dirty="0">
              <a:solidFill>
                <a:srgbClr val="C00000"/>
              </a:solidFill>
            </a:endParaRPr>
          </a:p>
        </p:txBody>
      </p:sp>
      <p:sp>
        <p:nvSpPr>
          <p:cNvPr id="12" name="Овал 11"/>
          <p:cNvSpPr/>
          <p:nvPr/>
        </p:nvSpPr>
        <p:spPr>
          <a:xfrm>
            <a:off x="2643174" y="6000768"/>
            <a:ext cx="2444852" cy="481256"/>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u-RU" b="1" dirty="0" err="1" smtClean="0">
                <a:solidFill>
                  <a:srgbClr val="C00000"/>
                </a:solidFill>
              </a:rPr>
              <a:t>Общекультурн</a:t>
            </a:r>
            <a:r>
              <a:rPr lang="ru-RU" b="1" dirty="0" smtClean="0">
                <a:solidFill>
                  <a:srgbClr val="C00000"/>
                </a:solidFill>
              </a:rPr>
              <a:t>.</a:t>
            </a:r>
            <a:endParaRPr lang="ru-RU" dirty="0">
              <a:solidFill>
                <a:srgbClr val="C00000"/>
              </a:solidFill>
            </a:endParaRPr>
          </a:p>
        </p:txBody>
      </p:sp>
      <p:sp>
        <p:nvSpPr>
          <p:cNvPr id="13" name="Овал 12"/>
          <p:cNvSpPr/>
          <p:nvPr/>
        </p:nvSpPr>
        <p:spPr>
          <a:xfrm>
            <a:off x="2987824" y="4797152"/>
            <a:ext cx="1800200" cy="576064"/>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u-RU" b="1" dirty="0" smtClean="0">
                <a:solidFill>
                  <a:srgbClr val="C00000"/>
                </a:solidFill>
              </a:rPr>
              <a:t>Духовно-нравствен.</a:t>
            </a:r>
            <a:endParaRPr lang="ru-RU" dirty="0">
              <a:solidFill>
                <a:srgbClr val="C00000"/>
              </a:solidFill>
            </a:endParaRPr>
          </a:p>
        </p:txBody>
      </p:sp>
      <p:sp>
        <p:nvSpPr>
          <p:cNvPr id="14" name="Овал 13"/>
          <p:cNvSpPr/>
          <p:nvPr/>
        </p:nvSpPr>
        <p:spPr>
          <a:xfrm>
            <a:off x="5004048" y="4797152"/>
            <a:ext cx="1714512" cy="576064"/>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u-RU" b="1" dirty="0" err="1" smtClean="0">
                <a:solidFill>
                  <a:srgbClr val="C00000"/>
                </a:solidFill>
              </a:rPr>
              <a:t>Спортивн.оздоров</a:t>
            </a:r>
            <a:r>
              <a:rPr lang="ru-RU" b="1" dirty="0" smtClean="0">
                <a:solidFill>
                  <a:srgbClr val="C00000"/>
                </a:solidFill>
              </a:rPr>
              <a:t>.</a:t>
            </a:r>
            <a:endParaRPr lang="ru-RU" dirty="0">
              <a:solidFill>
                <a:srgbClr val="C00000"/>
              </a:solidFill>
            </a:endParaRPr>
          </a:p>
        </p:txBody>
      </p:sp>
      <p:sp>
        <p:nvSpPr>
          <p:cNvPr id="15" name="Овал 14"/>
          <p:cNvSpPr/>
          <p:nvPr/>
        </p:nvSpPr>
        <p:spPr>
          <a:xfrm>
            <a:off x="5214942" y="6000768"/>
            <a:ext cx="2571768" cy="481256"/>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u-RU" b="1" dirty="0" err="1" smtClean="0">
                <a:solidFill>
                  <a:srgbClr val="C00000"/>
                </a:solidFill>
              </a:rPr>
              <a:t>Общеинтеллект</a:t>
            </a:r>
            <a:r>
              <a:rPr lang="ru-RU" b="1" dirty="0" smtClean="0">
                <a:solidFill>
                  <a:srgbClr val="C00000"/>
                </a:solidFill>
              </a:rPr>
              <a:t>.</a:t>
            </a:r>
            <a:endParaRPr lang="ru-RU" dirty="0">
              <a:solidFill>
                <a:srgbClr val="C00000"/>
              </a:solidFill>
            </a:endParaRPr>
          </a:p>
        </p:txBody>
      </p:sp>
      <p:sp>
        <p:nvSpPr>
          <p:cNvPr id="28" name="Овал 27"/>
          <p:cNvSpPr/>
          <p:nvPr/>
        </p:nvSpPr>
        <p:spPr>
          <a:xfrm rot="16200000">
            <a:off x="1700230" y="3492458"/>
            <a:ext cx="2428892" cy="285752"/>
          </a:xfrm>
          <a:prstGeom prst="ellipse">
            <a:avLst/>
          </a:prstGeom>
          <a:solidFill>
            <a:srgbClr val="FFFF66"/>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vert="vert" rtlCol="0" anchor="ctr" anchorCtr="0"/>
          <a:lstStyle/>
          <a:p>
            <a:pPr algn="ctr">
              <a:lnSpc>
                <a:spcPts val="1400"/>
              </a:lnSpc>
            </a:pPr>
            <a:r>
              <a:rPr lang="ru-RU" sz="2000" b="1" dirty="0" smtClean="0">
                <a:solidFill>
                  <a:schemeClr val="tx1"/>
                </a:solidFill>
              </a:rPr>
              <a:t>   </a:t>
            </a:r>
            <a:r>
              <a:rPr lang="ru-RU" sz="2000" b="1" dirty="0" err="1" smtClean="0">
                <a:solidFill>
                  <a:schemeClr val="tx1"/>
                </a:solidFill>
              </a:rPr>
              <a:t>Ресусры</a:t>
            </a:r>
            <a:r>
              <a:rPr lang="ru-RU" sz="2000" b="1" dirty="0" smtClean="0">
                <a:solidFill>
                  <a:schemeClr val="tx1"/>
                </a:solidFill>
              </a:rPr>
              <a:t>  ОУ</a:t>
            </a:r>
            <a:endParaRPr lang="ru-RU" sz="2000" b="1" dirty="0">
              <a:solidFill>
                <a:schemeClr val="tx1"/>
              </a:solidFill>
            </a:endParaRPr>
          </a:p>
        </p:txBody>
      </p:sp>
      <p:sp>
        <p:nvSpPr>
          <p:cNvPr id="29" name="Овал 28"/>
          <p:cNvSpPr/>
          <p:nvPr/>
        </p:nvSpPr>
        <p:spPr>
          <a:xfrm rot="16200000">
            <a:off x="5536413" y="3536157"/>
            <a:ext cx="3143272" cy="357190"/>
          </a:xfrm>
          <a:prstGeom prst="ellipse">
            <a:avLst/>
          </a:prstGeom>
          <a:solidFill>
            <a:srgbClr val="FFFF66"/>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vert="vert" rtlCol="0" anchor="ctr" anchorCtr="0"/>
          <a:lstStyle/>
          <a:p>
            <a:pPr algn="ctr">
              <a:lnSpc>
                <a:spcPts val="1400"/>
              </a:lnSpc>
            </a:pPr>
            <a:endParaRPr lang="ru-RU" b="1" dirty="0" smtClean="0">
              <a:solidFill>
                <a:schemeClr val="tx1"/>
              </a:solidFill>
            </a:endParaRPr>
          </a:p>
          <a:p>
            <a:pPr algn="ctr">
              <a:lnSpc>
                <a:spcPts val="1400"/>
              </a:lnSpc>
            </a:pPr>
            <a:endParaRPr lang="ru-RU" b="1" dirty="0" smtClean="0">
              <a:solidFill>
                <a:schemeClr val="tx1"/>
              </a:solidFill>
            </a:endParaRPr>
          </a:p>
          <a:p>
            <a:pPr algn="ctr">
              <a:lnSpc>
                <a:spcPts val="1400"/>
              </a:lnSpc>
            </a:pPr>
            <a:r>
              <a:rPr lang="ru-RU" b="1" dirty="0" err="1" smtClean="0">
                <a:solidFill>
                  <a:schemeClr val="tx1"/>
                </a:solidFill>
              </a:rPr>
              <a:t>Внешни</a:t>
            </a:r>
            <a:r>
              <a:rPr lang="ru-RU" b="1" dirty="0" smtClean="0">
                <a:solidFill>
                  <a:schemeClr val="tx1"/>
                </a:solidFill>
              </a:rPr>
              <a:t> </a:t>
            </a:r>
          </a:p>
          <a:p>
            <a:pPr algn="ctr">
              <a:lnSpc>
                <a:spcPts val="1400"/>
              </a:lnSpc>
            </a:pPr>
            <a:r>
              <a:rPr lang="ru-RU" b="1" dirty="0" smtClean="0">
                <a:solidFill>
                  <a:schemeClr val="tx1"/>
                </a:solidFill>
              </a:rPr>
              <a:t>е</a:t>
            </a:r>
          </a:p>
          <a:p>
            <a:pPr algn="ctr">
              <a:lnSpc>
                <a:spcPts val="1400"/>
              </a:lnSpc>
            </a:pPr>
            <a:endParaRPr lang="ru-RU" b="1" dirty="0" smtClean="0">
              <a:solidFill>
                <a:schemeClr val="tx1"/>
              </a:solidFill>
            </a:endParaRPr>
          </a:p>
          <a:p>
            <a:pPr algn="ctr">
              <a:lnSpc>
                <a:spcPts val="1400"/>
              </a:lnSpc>
            </a:pPr>
            <a:r>
              <a:rPr lang="ru-RU" b="1" dirty="0" err="1" smtClean="0">
                <a:solidFill>
                  <a:schemeClr val="tx1"/>
                </a:solidFill>
              </a:rPr>
              <a:t>ресусры</a:t>
            </a:r>
            <a:r>
              <a:rPr lang="ru-RU" b="1" dirty="0" smtClean="0">
                <a:solidFill>
                  <a:schemeClr val="tx1"/>
                </a:solidFill>
              </a:rPr>
              <a:t> </a:t>
            </a:r>
          </a:p>
          <a:p>
            <a:pPr algn="ctr">
              <a:lnSpc>
                <a:spcPts val="1400"/>
              </a:lnSpc>
            </a:pPr>
            <a:r>
              <a:rPr lang="ru-RU" sz="2000" b="1" dirty="0" smtClean="0">
                <a:solidFill>
                  <a:schemeClr val="tx1"/>
                </a:solidFill>
              </a:rPr>
              <a:t> </a:t>
            </a:r>
            <a:endParaRPr lang="ru-RU" sz="2000" b="1" dirty="0">
              <a:solidFill>
                <a:schemeClr val="tx1"/>
              </a:solidFill>
            </a:endParaRPr>
          </a:p>
        </p:txBody>
      </p:sp>
      <p:sp>
        <p:nvSpPr>
          <p:cNvPr id="30" name="TextBox 29"/>
          <p:cNvSpPr txBox="1"/>
          <p:nvPr/>
        </p:nvSpPr>
        <p:spPr>
          <a:xfrm>
            <a:off x="179512" y="4509120"/>
            <a:ext cx="2314608" cy="2031325"/>
          </a:xfrm>
          <a:prstGeom prst="rect">
            <a:avLst/>
          </a:prstGeom>
          <a:solidFill>
            <a:srgbClr val="66FF66"/>
          </a:solidFill>
          <a:ln w="28575">
            <a:solidFill>
              <a:schemeClr val="accent1"/>
            </a:solidFill>
          </a:ln>
        </p:spPr>
        <p:txBody>
          <a:bodyPr wrap="none" rtlCol="0">
            <a:spAutoFit/>
          </a:bodyPr>
          <a:lstStyle/>
          <a:p>
            <a:r>
              <a:rPr lang="ru-RU" b="1" u="sng" dirty="0" err="1" smtClean="0"/>
              <a:t>Матер.-техн.оснащ</a:t>
            </a:r>
            <a:r>
              <a:rPr lang="ru-RU" b="1" u="sng" dirty="0" smtClean="0"/>
              <a:t>.</a:t>
            </a:r>
          </a:p>
          <a:p>
            <a:r>
              <a:rPr lang="ru-RU" b="1" dirty="0" smtClean="0">
                <a:solidFill>
                  <a:srgbClr val="990000"/>
                </a:solidFill>
              </a:rPr>
              <a:t>Библиотека</a:t>
            </a:r>
          </a:p>
          <a:p>
            <a:r>
              <a:rPr lang="ru-RU" b="1" dirty="0" smtClean="0">
                <a:solidFill>
                  <a:srgbClr val="990000"/>
                </a:solidFill>
              </a:rPr>
              <a:t>Актовый зал</a:t>
            </a:r>
          </a:p>
          <a:p>
            <a:r>
              <a:rPr lang="ru-RU" b="1" dirty="0" smtClean="0">
                <a:solidFill>
                  <a:srgbClr val="990000"/>
                </a:solidFill>
              </a:rPr>
              <a:t>Спортивный зал</a:t>
            </a:r>
          </a:p>
          <a:p>
            <a:r>
              <a:rPr lang="ru-RU" b="1" dirty="0" smtClean="0">
                <a:solidFill>
                  <a:srgbClr val="990000"/>
                </a:solidFill>
              </a:rPr>
              <a:t>Кабинеты  с </a:t>
            </a:r>
            <a:r>
              <a:rPr lang="ru-RU" b="1" dirty="0" err="1" smtClean="0">
                <a:solidFill>
                  <a:srgbClr val="990000"/>
                </a:solidFill>
              </a:rPr>
              <a:t>интер</a:t>
            </a:r>
            <a:r>
              <a:rPr lang="ru-RU" b="1" dirty="0" smtClean="0">
                <a:solidFill>
                  <a:srgbClr val="990000"/>
                </a:solidFill>
              </a:rPr>
              <a:t>.</a:t>
            </a:r>
          </a:p>
          <a:p>
            <a:r>
              <a:rPr lang="ru-RU" b="1" dirty="0" smtClean="0">
                <a:solidFill>
                  <a:srgbClr val="990000"/>
                </a:solidFill>
              </a:rPr>
              <a:t>оборудованием и</a:t>
            </a:r>
          </a:p>
          <a:p>
            <a:r>
              <a:rPr lang="ru-RU" b="1" dirty="0" smtClean="0">
                <a:solidFill>
                  <a:srgbClr val="990000"/>
                </a:solidFill>
              </a:rPr>
              <a:t> Интернет-ресурсами</a:t>
            </a:r>
          </a:p>
        </p:txBody>
      </p:sp>
      <p:cxnSp>
        <p:nvCxnSpPr>
          <p:cNvPr id="32" name="Прямая соединительная линия 31"/>
          <p:cNvCxnSpPr>
            <a:stCxn id="28" idx="0"/>
            <a:endCxn id="30" idx="3"/>
          </p:cNvCxnSpPr>
          <p:nvPr/>
        </p:nvCxnSpPr>
        <p:spPr>
          <a:xfrm rot="10800000" flipV="1">
            <a:off x="2494120" y="3635333"/>
            <a:ext cx="277680" cy="1889449"/>
          </a:xfrm>
          <a:prstGeom prst="line">
            <a:avLst/>
          </a:prstGeom>
        </p:spPr>
        <p:style>
          <a:lnRef idx="1">
            <a:schemeClr val="accent1"/>
          </a:lnRef>
          <a:fillRef idx="0">
            <a:schemeClr val="accent1"/>
          </a:fillRef>
          <a:effectRef idx="0">
            <a:schemeClr val="accent1"/>
          </a:effectRef>
          <a:fontRef idx="minor">
            <a:schemeClr val="tx1"/>
          </a:fontRef>
        </p:style>
      </p:cxnSp>
      <p:sp>
        <p:nvSpPr>
          <p:cNvPr id="23554" name="Text Box 2"/>
          <p:cNvSpPr txBox="1">
            <a:spLocks noChangeArrowheads="1"/>
          </p:cNvSpPr>
          <p:nvPr/>
        </p:nvSpPr>
        <p:spPr bwMode="auto">
          <a:xfrm>
            <a:off x="3214678" y="2276872"/>
            <a:ext cx="1500198" cy="542925"/>
          </a:xfrm>
          <a:prstGeom prst="rect">
            <a:avLst/>
          </a:prstGeom>
          <a:solidFill>
            <a:schemeClr val="accent3">
              <a:lumMod val="40000"/>
              <a:lumOff val="60000"/>
            </a:schemeClr>
          </a:solidFill>
          <a:ln w="38100">
            <a:solidFill>
              <a:srgbClr val="00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7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rPr>
              <a:t>Внеклассная работа</a:t>
            </a:r>
            <a:endParaRPr kumimoji="0" lang="ru-RU" sz="3200" b="1" i="0" u="none" strike="noStrike" cap="none" normalizeH="0" baseline="0" dirty="0" smtClean="0">
              <a:ln>
                <a:noFill/>
              </a:ln>
              <a:solidFill>
                <a:schemeClr val="tx1"/>
              </a:solidFill>
              <a:effectLst/>
              <a:latin typeface="Arial" pitchFamily="34" charset="0"/>
            </a:endParaRPr>
          </a:p>
        </p:txBody>
      </p:sp>
      <p:sp>
        <p:nvSpPr>
          <p:cNvPr id="23555" name="Text Box 3"/>
          <p:cNvSpPr txBox="1">
            <a:spLocks noChangeArrowheads="1"/>
          </p:cNvSpPr>
          <p:nvPr/>
        </p:nvSpPr>
        <p:spPr bwMode="auto">
          <a:xfrm>
            <a:off x="5072066" y="2285992"/>
            <a:ext cx="1571636" cy="542925"/>
          </a:xfrm>
          <a:prstGeom prst="rect">
            <a:avLst/>
          </a:prstGeom>
          <a:solidFill>
            <a:schemeClr val="accent3">
              <a:lumMod val="40000"/>
              <a:lumOff val="60000"/>
            </a:schemeClr>
          </a:solidFill>
          <a:ln w="38100">
            <a:solidFill>
              <a:srgbClr val="00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ts val="17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rPr>
              <a:t>Внешкольная работа</a:t>
            </a:r>
            <a:endParaRPr kumimoji="0" lang="ru-RU" sz="3200" b="1" i="0" u="none" strike="noStrike" cap="none" normalizeH="0" baseline="0" dirty="0" smtClean="0">
              <a:ln>
                <a:noFill/>
              </a:ln>
              <a:solidFill>
                <a:schemeClr val="tx1"/>
              </a:solidFill>
              <a:effectLst/>
              <a:latin typeface="Arial" pitchFamily="34" charset="0"/>
            </a:endParaRPr>
          </a:p>
        </p:txBody>
      </p:sp>
      <p:sp>
        <p:nvSpPr>
          <p:cNvPr id="51" name="Text Box 3"/>
          <p:cNvSpPr txBox="1">
            <a:spLocks noChangeArrowheads="1"/>
          </p:cNvSpPr>
          <p:nvPr/>
        </p:nvSpPr>
        <p:spPr bwMode="auto">
          <a:xfrm>
            <a:off x="3357554" y="3429000"/>
            <a:ext cx="1368152" cy="360039"/>
          </a:xfrm>
          <a:prstGeom prst="rect">
            <a:avLst/>
          </a:prstGeom>
          <a:solidFill>
            <a:schemeClr val="accent3">
              <a:lumMod val="40000"/>
              <a:lumOff val="60000"/>
            </a:schemeClr>
          </a:solidFill>
          <a:ln w="38100">
            <a:solidFill>
              <a:srgbClr val="00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rPr>
              <a:t>Кружки  </a:t>
            </a:r>
            <a:endParaRPr kumimoji="0" lang="ru-RU" sz="3600" b="1" i="0" u="none" strike="noStrike" cap="none" normalizeH="0" baseline="0" dirty="0" smtClean="0">
              <a:ln>
                <a:noFill/>
              </a:ln>
              <a:solidFill>
                <a:schemeClr val="tx1"/>
              </a:solidFill>
              <a:effectLst/>
              <a:latin typeface="Arial" pitchFamily="34" charset="0"/>
            </a:endParaRPr>
          </a:p>
        </p:txBody>
      </p:sp>
      <p:sp>
        <p:nvSpPr>
          <p:cNvPr id="55" name="Прямоугольник 54"/>
          <p:cNvSpPr/>
          <p:nvPr/>
        </p:nvSpPr>
        <p:spPr>
          <a:xfrm>
            <a:off x="4643438" y="642918"/>
            <a:ext cx="432105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b="1" dirty="0" smtClean="0">
                <a:solidFill>
                  <a:srgbClr val="0000CC"/>
                </a:solidFill>
              </a:rPr>
              <a:t> Формы   деятельности</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 </a:t>
            </a:r>
            <a:endParaRPr lang="ru-RU" b="1" dirty="0" smtClean="0">
              <a:solidFill>
                <a:srgbClr val="000000"/>
              </a:solidFill>
              <a:effectLst>
                <a:outerShdw blurRad="38100" dist="38100" dir="2700000" algn="tl">
                  <a:srgbClr val="FFFFFF"/>
                </a:outerShdw>
              </a:effectLst>
              <a:latin typeface="Times New Roman" pitchFamily="16" charset="0"/>
              <a:cs typeface="Arial" charset="0"/>
            </a:endParaRPr>
          </a:p>
          <a:p>
            <a:endParaRPr lang="ru-RU" b="1" dirty="0">
              <a:solidFill>
                <a:srgbClr val="0000CC"/>
              </a:solidFill>
            </a:endParaRPr>
          </a:p>
        </p:txBody>
      </p:sp>
      <p:sp>
        <p:nvSpPr>
          <p:cNvPr id="56" name="Text Box 3"/>
          <p:cNvSpPr txBox="1">
            <a:spLocks noChangeArrowheads="1"/>
          </p:cNvSpPr>
          <p:nvPr/>
        </p:nvSpPr>
        <p:spPr bwMode="auto">
          <a:xfrm>
            <a:off x="5000628" y="3429000"/>
            <a:ext cx="1714512" cy="360039"/>
          </a:xfrm>
          <a:prstGeom prst="rect">
            <a:avLst/>
          </a:prstGeom>
          <a:solidFill>
            <a:schemeClr val="accent3">
              <a:lumMod val="40000"/>
              <a:lumOff val="60000"/>
            </a:schemeClr>
          </a:solidFill>
          <a:ln w="38100">
            <a:solidFill>
              <a:srgbClr val="00339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err="1" smtClean="0">
                <a:ln>
                  <a:noFill/>
                </a:ln>
                <a:solidFill>
                  <a:schemeClr val="tx1"/>
                </a:solidFill>
                <a:effectLst/>
                <a:latin typeface="Calibri" pitchFamily="34" charset="0"/>
              </a:rPr>
              <a:t>Допобразов</a:t>
            </a:r>
            <a:r>
              <a:rPr lang="ru-RU" b="1" dirty="0" err="1" smtClean="0">
                <a:latin typeface="Calibri" pitchFamily="34" charset="0"/>
              </a:rPr>
              <a:t>ан</a:t>
            </a:r>
            <a:r>
              <a:rPr lang="ru-RU" b="1" dirty="0" smtClean="0">
                <a:latin typeface="Calibri" pitchFamily="34" charset="0"/>
              </a:rPr>
              <a:t>.</a:t>
            </a:r>
            <a:endParaRPr kumimoji="0" lang="ru-RU" sz="3200" b="1" i="0" u="none" strike="noStrike" cap="none" normalizeH="0" baseline="0" dirty="0" smtClean="0">
              <a:ln>
                <a:noFill/>
              </a:ln>
              <a:solidFill>
                <a:schemeClr val="tx1"/>
              </a:solidFill>
              <a:effectLst/>
              <a:latin typeface="Arial" pitchFamily="34" charset="0"/>
            </a:endParaRPr>
          </a:p>
        </p:txBody>
      </p:sp>
      <p:sp>
        <p:nvSpPr>
          <p:cNvPr id="60" name="Прямоугольник 59"/>
          <p:cNvSpPr/>
          <p:nvPr/>
        </p:nvSpPr>
        <p:spPr>
          <a:xfrm>
            <a:off x="6215074" y="1071546"/>
            <a:ext cx="1285884" cy="792088"/>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экскурсии походы</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экспедиции слёты</a:t>
            </a:r>
            <a:endParaRPr lang="ru-RU" sz="1600" b="1" dirty="0">
              <a:solidFill>
                <a:srgbClr val="000000"/>
              </a:solidFill>
              <a:effectLst>
                <a:outerShdw blurRad="38100" dist="38100" dir="2700000" algn="tl">
                  <a:srgbClr val="FFFFFF"/>
                </a:outerShdw>
              </a:effectLst>
              <a:latin typeface="Times New Roman" pitchFamily="16" charset="0"/>
              <a:cs typeface="Arial" charset="0"/>
            </a:endParaRPr>
          </a:p>
        </p:txBody>
      </p:sp>
      <p:sp>
        <p:nvSpPr>
          <p:cNvPr id="61" name="Прямоугольник 60"/>
          <p:cNvSpPr/>
          <p:nvPr/>
        </p:nvSpPr>
        <p:spPr>
          <a:xfrm>
            <a:off x="7572396" y="1052736"/>
            <a:ext cx="1285884" cy="792088"/>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олимпиады</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конкурсы</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диспуты</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фестивали</a:t>
            </a:r>
            <a:endParaRPr lang="ru-RU" sz="1600" b="1" dirty="0">
              <a:solidFill>
                <a:srgbClr val="000000"/>
              </a:solidFill>
              <a:effectLst>
                <a:outerShdw blurRad="38100" dist="38100" dir="2700000" algn="tl">
                  <a:srgbClr val="FFFFFF"/>
                </a:outerShdw>
              </a:effectLst>
              <a:latin typeface="Times New Roman" pitchFamily="16" charset="0"/>
              <a:cs typeface="Arial" charset="0"/>
            </a:endParaRPr>
          </a:p>
        </p:txBody>
      </p:sp>
      <p:sp>
        <p:nvSpPr>
          <p:cNvPr id="62" name="Прямоугольник 61"/>
          <p:cNvSpPr/>
          <p:nvPr/>
        </p:nvSpPr>
        <p:spPr>
          <a:xfrm>
            <a:off x="4643438" y="1071546"/>
            <a:ext cx="1500198" cy="792088"/>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праздники</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конференции</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соревнования</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спартакиады</a:t>
            </a:r>
            <a:endParaRPr lang="ru-RU" sz="1600" b="1" dirty="0">
              <a:solidFill>
                <a:srgbClr val="000000"/>
              </a:solidFill>
              <a:effectLst>
                <a:outerShdw blurRad="38100" dist="38100" dir="2700000" algn="tl">
                  <a:srgbClr val="FFFFFF"/>
                </a:outerShdw>
              </a:effectLst>
              <a:latin typeface="Times New Roman" pitchFamily="16" charset="0"/>
              <a:cs typeface="Arial" charset="0"/>
            </a:endParaRPr>
          </a:p>
        </p:txBody>
      </p:sp>
      <p:sp>
        <p:nvSpPr>
          <p:cNvPr id="63" name="Прямоугольник 62"/>
          <p:cNvSpPr/>
          <p:nvPr/>
        </p:nvSpPr>
        <p:spPr>
          <a:xfrm>
            <a:off x="357158" y="642918"/>
            <a:ext cx="403244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dirty="0" smtClean="0">
                <a:solidFill>
                  <a:srgbClr val="0000CC"/>
                </a:solidFill>
              </a:rPr>
              <a:t> </a:t>
            </a:r>
            <a:r>
              <a:rPr lang="ru-RU" sz="2000" b="1" dirty="0" smtClean="0">
                <a:solidFill>
                  <a:srgbClr val="0000CC"/>
                </a:solidFill>
              </a:rPr>
              <a:t>Виды деятельности</a:t>
            </a:r>
            <a:endParaRPr lang="ru-RU" b="1" dirty="0" smtClean="0">
              <a:solidFill>
                <a:srgbClr val="0000CC"/>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6" charset="0"/>
                <a:cs typeface="Arial" charset="0"/>
              </a:rPr>
              <a:t> </a:t>
            </a:r>
            <a:endParaRPr lang="ru-RU" b="1" dirty="0" smtClean="0">
              <a:solidFill>
                <a:srgbClr val="000000"/>
              </a:solidFill>
              <a:effectLst>
                <a:outerShdw blurRad="38100" dist="38100" dir="2700000" algn="tl">
                  <a:srgbClr val="FFFFFF"/>
                </a:outerShdw>
              </a:effectLst>
              <a:latin typeface="Times New Roman" pitchFamily="16" charset="0"/>
              <a:cs typeface="Arial" charset="0"/>
            </a:endParaRPr>
          </a:p>
          <a:p>
            <a:endParaRPr lang="ru-RU" b="1" dirty="0">
              <a:solidFill>
                <a:srgbClr val="0000CC"/>
              </a:solidFill>
            </a:endParaRPr>
          </a:p>
        </p:txBody>
      </p:sp>
      <p:sp>
        <p:nvSpPr>
          <p:cNvPr id="64" name="Прямоугольник 63"/>
          <p:cNvSpPr/>
          <p:nvPr/>
        </p:nvSpPr>
        <p:spPr>
          <a:xfrm>
            <a:off x="142844" y="1000108"/>
            <a:ext cx="1928794" cy="1008112"/>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учебная</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игровая</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познавательная</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трудовая</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досугово-развлек</a:t>
            </a: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a:t>
            </a:r>
            <a:endParaRPr lang="ru-RU" sz="1600" b="1" dirty="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65" name="Прямоугольник 64"/>
          <p:cNvSpPr/>
          <p:nvPr/>
        </p:nvSpPr>
        <p:spPr>
          <a:xfrm>
            <a:off x="2143108" y="1071546"/>
            <a:ext cx="2355174" cy="1008112"/>
          </a:xfrm>
          <a:prstGeom prst="rect">
            <a:avLst/>
          </a:prstGeom>
          <a:solidFill>
            <a:schemeClr val="accent4">
              <a:lumMod val="40000"/>
              <a:lumOff val="60000"/>
            </a:schemeClr>
          </a:solid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спортивно-оздоров</a:t>
            </a: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туристско-краеведчес</a:t>
            </a: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художествен.творческ</a:t>
            </a: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a:t>
            </a:r>
          </a:p>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6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социальное творчество  </a:t>
            </a:r>
            <a:r>
              <a:rPr lang="ru-RU" sz="16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проб.ценност.общение</a:t>
            </a:r>
            <a:endParaRPr lang="ru-RU" sz="1600" b="1" dirty="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40" name="TextBox 39"/>
          <p:cNvSpPr txBox="1"/>
          <p:nvPr/>
        </p:nvSpPr>
        <p:spPr>
          <a:xfrm>
            <a:off x="179512" y="2276872"/>
            <a:ext cx="2376264" cy="2088520"/>
          </a:xfrm>
          <a:prstGeom prst="rect">
            <a:avLst/>
          </a:prstGeom>
          <a:solidFill>
            <a:srgbClr val="66FF66"/>
          </a:solidFill>
          <a:ln w="28575">
            <a:solidFill>
              <a:schemeClr val="accent1"/>
            </a:solidFill>
          </a:ln>
        </p:spPr>
        <p:txBody>
          <a:bodyPr wrap="square" rtlCol="0">
            <a:spAutoFit/>
          </a:bodyPr>
          <a:lstStyle/>
          <a:p>
            <a:r>
              <a:rPr lang="ru-RU" b="1" u="sng" dirty="0" smtClean="0"/>
              <a:t>Кадры</a:t>
            </a:r>
            <a:r>
              <a:rPr lang="ru-RU" b="1" dirty="0" smtClean="0"/>
              <a:t> </a:t>
            </a:r>
          </a:p>
          <a:p>
            <a:r>
              <a:rPr lang="ru-RU" b="1" dirty="0" smtClean="0">
                <a:solidFill>
                  <a:srgbClr val="990000"/>
                </a:solidFill>
                <a:latin typeface="Calibri" pitchFamily="34" charset="0"/>
                <a:cs typeface="Arial" pitchFamily="34" charset="0"/>
              </a:rPr>
              <a:t>Классные </a:t>
            </a:r>
            <a:r>
              <a:rPr lang="ru-RU" b="1" dirty="0" err="1" smtClean="0">
                <a:solidFill>
                  <a:srgbClr val="990000"/>
                </a:solidFill>
                <a:latin typeface="Calibri" pitchFamily="34" charset="0"/>
                <a:cs typeface="Arial" pitchFamily="34" charset="0"/>
              </a:rPr>
              <a:t>руковод</a:t>
            </a:r>
            <a:r>
              <a:rPr lang="ru-RU" b="1" dirty="0" smtClean="0">
                <a:solidFill>
                  <a:srgbClr val="990000"/>
                </a:solidFill>
                <a:latin typeface="Calibri" pitchFamily="34" charset="0"/>
                <a:cs typeface="Arial" pitchFamily="34" charset="0"/>
              </a:rPr>
              <a:t>.</a:t>
            </a:r>
            <a:endParaRPr lang="ru-RU" sz="3200" b="1" dirty="0" smtClean="0">
              <a:solidFill>
                <a:srgbClr val="990000"/>
              </a:solidFill>
              <a:latin typeface="Arial" pitchFamily="34" charset="0"/>
              <a:cs typeface="Arial" pitchFamily="34" charset="0"/>
            </a:endParaRPr>
          </a:p>
          <a:p>
            <a:r>
              <a:rPr lang="ru-RU" b="1" dirty="0" smtClean="0">
                <a:solidFill>
                  <a:srgbClr val="990000"/>
                </a:solidFill>
                <a:latin typeface="Calibri" pitchFamily="34" charset="0"/>
                <a:cs typeface="Arial" pitchFamily="34" charset="0"/>
              </a:rPr>
              <a:t>Учителя</a:t>
            </a:r>
            <a:endParaRPr lang="ru-RU" sz="3200" b="1" dirty="0" smtClean="0">
              <a:solidFill>
                <a:srgbClr val="990000"/>
              </a:solidFill>
              <a:latin typeface="Arial" pitchFamily="34" charset="0"/>
              <a:cs typeface="Arial" pitchFamily="34" charset="0"/>
            </a:endParaRPr>
          </a:p>
          <a:p>
            <a:pPr fontAlgn="base">
              <a:lnSpc>
                <a:spcPts val="1500"/>
              </a:lnSpc>
              <a:spcBef>
                <a:spcPct val="0"/>
              </a:spcBef>
              <a:spcAft>
                <a:spcPts val="1000"/>
              </a:spcAft>
            </a:pPr>
            <a:r>
              <a:rPr lang="ru-RU" b="1" dirty="0" smtClean="0">
                <a:solidFill>
                  <a:srgbClr val="990000"/>
                </a:solidFill>
                <a:latin typeface="Calibri" pitchFamily="34" charset="0"/>
                <a:cs typeface="Arial" pitchFamily="34" charset="0"/>
              </a:rPr>
              <a:t>Библиотекарь</a:t>
            </a:r>
            <a:endParaRPr lang="ru-RU" sz="3200" b="1" dirty="0" smtClean="0">
              <a:solidFill>
                <a:srgbClr val="990000"/>
              </a:solidFill>
              <a:latin typeface="Arial" pitchFamily="34" charset="0"/>
              <a:cs typeface="Arial" pitchFamily="34" charset="0"/>
            </a:endParaRPr>
          </a:p>
          <a:p>
            <a:pPr fontAlgn="base">
              <a:lnSpc>
                <a:spcPts val="1500"/>
              </a:lnSpc>
              <a:spcBef>
                <a:spcPct val="0"/>
              </a:spcBef>
              <a:spcAft>
                <a:spcPts val="1000"/>
              </a:spcAft>
            </a:pPr>
            <a:r>
              <a:rPr lang="ru-RU" b="1" dirty="0" smtClean="0">
                <a:solidFill>
                  <a:srgbClr val="990000"/>
                </a:solidFill>
                <a:latin typeface="Calibri" pitchFamily="34" charset="0"/>
                <a:cs typeface="Arial" pitchFamily="34" charset="0"/>
              </a:rPr>
              <a:t>Педагоги СПС</a:t>
            </a:r>
            <a:endParaRPr lang="ru-RU" sz="3200" b="1" dirty="0" smtClean="0">
              <a:solidFill>
                <a:srgbClr val="990000"/>
              </a:solidFill>
              <a:latin typeface="Arial" pitchFamily="34" charset="0"/>
              <a:cs typeface="Arial" pitchFamily="34" charset="0"/>
            </a:endParaRPr>
          </a:p>
          <a:p>
            <a:pPr lvl="0" fontAlgn="base">
              <a:lnSpc>
                <a:spcPts val="1500"/>
              </a:lnSpc>
              <a:spcBef>
                <a:spcPct val="0"/>
              </a:spcBef>
              <a:spcAft>
                <a:spcPts val="1000"/>
              </a:spcAft>
            </a:pPr>
            <a:r>
              <a:rPr lang="ru-RU" b="1" dirty="0" smtClean="0">
                <a:solidFill>
                  <a:srgbClr val="990000"/>
                </a:solidFill>
                <a:latin typeface="Calibri" pitchFamily="34" charset="0"/>
                <a:cs typeface="Arial" pitchFamily="34" charset="0"/>
              </a:rPr>
              <a:t>Педагог </a:t>
            </a:r>
            <a:r>
              <a:rPr lang="ru-RU" b="1" dirty="0" err="1" smtClean="0">
                <a:solidFill>
                  <a:srgbClr val="990000"/>
                </a:solidFill>
                <a:latin typeface="Calibri" pitchFamily="34" charset="0"/>
                <a:cs typeface="Arial" pitchFamily="34" charset="0"/>
              </a:rPr>
              <a:t>допобразов</a:t>
            </a:r>
            <a:r>
              <a:rPr lang="ru-RU" b="1" dirty="0" smtClean="0">
                <a:solidFill>
                  <a:srgbClr val="990000"/>
                </a:solidFill>
                <a:latin typeface="Calibri" pitchFamily="34" charset="0"/>
                <a:cs typeface="Arial" pitchFamily="34" charset="0"/>
              </a:rPr>
              <a:t>.</a:t>
            </a:r>
            <a:endParaRPr lang="ru-RU" sz="3200" b="1" dirty="0" smtClean="0">
              <a:solidFill>
                <a:srgbClr val="990000"/>
              </a:solidFill>
              <a:latin typeface="Arial" pitchFamily="34" charset="0"/>
              <a:cs typeface="Arial" pitchFamily="34" charset="0"/>
            </a:endParaRPr>
          </a:p>
          <a:p>
            <a:pPr lvl="0">
              <a:lnSpc>
                <a:spcPts val="1500"/>
              </a:lnSpc>
            </a:pPr>
            <a:r>
              <a:rPr lang="ru-RU" b="1" dirty="0" smtClean="0">
                <a:solidFill>
                  <a:srgbClr val="990000"/>
                </a:solidFill>
              </a:rPr>
              <a:t> </a:t>
            </a:r>
            <a:r>
              <a:rPr lang="ru-RU" b="1" dirty="0" smtClean="0">
                <a:solidFill>
                  <a:srgbClr val="990000"/>
                </a:solidFill>
                <a:latin typeface="Calibri" pitchFamily="34" charset="0"/>
                <a:cs typeface="Arial" pitchFamily="34" charset="0"/>
              </a:rPr>
              <a:t>Педагог-организатор </a:t>
            </a:r>
            <a:endParaRPr lang="ru-RU" sz="3200" b="1" dirty="0" smtClean="0">
              <a:solidFill>
                <a:srgbClr val="990000"/>
              </a:solidFill>
              <a:latin typeface="Arial" pitchFamily="34" charset="0"/>
              <a:cs typeface="Arial" pitchFamily="34" charset="0"/>
            </a:endParaRPr>
          </a:p>
        </p:txBody>
      </p:sp>
      <p:sp>
        <p:nvSpPr>
          <p:cNvPr id="33" name="Прямоугольник 32"/>
          <p:cNvSpPr/>
          <p:nvPr/>
        </p:nvSpPr>
        <p:spPr>
          <a:xfrm>
            <a:off x="7572396" y="2500306"/>
            <a:ext cx="1285884" cy="2214578"/>
          </a:xfrm>
          <a:prstGeom prst="rect">
            <a:avLst/>
          </a:prstGeom>
          <a:solidFill>
            <a:srgbClr val="66FF6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990000"/>
                </a:solidFill>
              </a:rPr>
              <a:t>Социаль-ные</a:t>
            </a:r>
            <a:endParaRPr lang="ru-RU" sz="2000" b="1" dirty="0" smtClean="0">
              <a:solidFill>
                <a:srgbClr val="990000"/>
              </a:solidFill>
            </a:endParaRPr>
          </a:p>
          <a:p>
            <a:pPr algn="ctr"/>
            <a:r>
              <a:rPr lang="ru-RU" sz="2000" b="1" dirty="0" smtClean="0">
                <a:solidFill>
                  <a:srgbClr val="990000"/>
                </a:solidFill>
              </a:rPr>
              <a:t>партнеры</a:t>
            </a:r>
          </a:p>
          <a:p>
            <a:pPr algn="ctr"/>
            <a:r>
              <a:rPr lang="ru-RU" sz="2000" b="1" dirty="0" smtClean="0">
                <a:solidFill>
                  <a:srgbClr val="990000"/>
                </a:solidFill>
              </a:rPr>
              <a:t>школы</a:t>
            </a:r>
            <a:endParaRPr lang="ru-RU" sz="2000" b="1" dirty="0">
              <a:solidFill>
                <a:srgbClr val="990000"/>
              </a:solidFill>
            </a:endParaRPr>
          </a:p>
        </p:txBody>
      </p:sp>
      <p:cxnSp>
        <p:nvCxnSpPr>
          <p:cNvPr id="36" name="Прямая соединительная линия 35"/>
          <p:cNvCxnSpPr>
            <a:stCxn id="29" idx="4"/>
          </p:cNvCxnSpPr>
          <p:nvPr/>
        </p:nvCxnSpPr>
        <p:spPr>
          <a:xfrm>
            <a:off x="7286644" y="3714752"/>
            <a:ext cx="357190"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71802" y="2928934"/>
            <a:ext cx="4000528" cy="400110"/>
          </a:xfrm>
          <a:prstGeom prst="rect">
            <a:avLst/>
          </a:prstGeom>
          <a:noFill/>
        </p:spPr>
        <p:txBody>
          <a:bodyPr wrap="square" rtlCol="0">
            <a:spAutoFit/>
          </a:bodyPr>
          <a:lstStyle/>
          <a:p>
            <a:r>
              <a:rPr lang="ru-RU" sz="2000" b="1" dirty="0" smtClean="0">
                <a:solidFill>
                  <a:srgbClr val="FF0000"/>
                </a:solidFill>
              </a:rPr>
              <a:t>Образовательное    пространство</a:t>
            </a:r>
            <a:endParaRPr lang="ru-RU"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0"/>
            <a:ext cx="1619672" cy="1701125"/>
          </a:xfrm>
          <a:prstGeom prst="rect">
            <a:avLst/>
          </a:prstGeom>
          <a:noFill/>
        </p:spPr>
      </p:pic>
      <p:sp>
        <p:nvSpPr>
          <p:cNvPr id="4" name="Прямоугольник 3"/>
          <p:cNvSpPr/>
          <p:nvPr/>
        </p:nvSpPr>
        <p:spPr>
          <a:xfrm>
            <a:off x="1979712" y="260648"/>
            <a:ext cx="6322564" cy="1077218"/>
          </a:xfrm>
          <a:prstGeom prst="rect">
            <a:avLst/>
          </a:prstGeom>
        </p:spPr>
        <p:txBody>
          <a:bodyPr wrap="none">
            <a:spAutoFit/>
          </a:bodyPr>
          <a:lstStyle/>
          <a:p>
            <a:pPr algn="ctr"/>
            <a:r>
              <a:rPr lang="ru-RU" sz="3200" b="1" i="1" dirty="0" smtClean="0">
                <a:solidFill>
                  <a:srgbClr val="FF0000"/>
                </a:solidFill>
                <a:latin typeface="Arial Black" pitchFamily="34" charset="0"/>
                <a:cs typeface="Times New Roman" panose="02020603050405020304" pitchFamily="18" charset="0"/>
              </a:rPr>
              <a:t>Проблемы инклюзивного </a:t>
            </a:r>
          </a:p>
          <a:p>
            <a:pPr algn="ctr"/>
            <a:r>
              <a:rPr lang="ru-RU" sz="3200" b="1" i="1" dirty="0" smtClean="0">
                <a:solidFill>
                  <a:srgbClr val="FF0000"/>
                </a:solidFill>
                <a:latin typeface="Arial Black" pitchFamily="34" charset="0"/>
                <a:cs typeface="Times New Roman" panose="02020603050405020304" pitchFamily="18" charset="0"/>
              </a:rPr>
              <a:t>образования в школе</a:t>
            </a:r>
            <a:endParaRPr lang="ru-RU" sz="3200" i="1" dirty="0">
              <a:latin typeface="Arial Black" pitchFamily="34" charset="0"/>
            </a:endParaRPr>
          </a:p>
        </p:txBody>
      </p:sp>
      <p:sp>
        <p:nvSpPr>
          <p:cNvPr id="5" name="Блок-схема: альтернативный процесс 4"/>
          <p:cNvSpPr/>
          <p:nvPr/>
        </p:nvSpPr>
        <p:spPr>
          <a:xfrm>
            <a:off x="467544" y="1844824"/>
            <a:ext cx="8424936" cy="482453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ru-RU" sz="2800" dirty="0" smtClean="0">
                <a:latin typeface="Times New Roman" pitchFamily="18" charset="0"/>
                <a:cs typeface="Times New Roman" pitchFamily="18" charset="0"/>
              </a:rPr>
              <a:t>1. Недостаточная обеспеченность учебниками, учебно-методическими комплектами, методическими пособиями, программами для работы с детьми с ОВЗ.</a:t>
            </a:r>
          </a:p>
          <a:p>
            <a:pPr lvl="0"/>
            <a:endParaRPr lang="ru-RU" sz="2800" dirty="0" smtClean="0">
              <a:latin typeface="Times New Roman" pitchFamily="18" charset="0"/>
              <a:cs typeface="Times New Roman" pitchFamily="18" charset="0"/>
            </a:endParaRPr>
          </a:p>
          <a:p>
            <a:pPr lvl="0"/>
            <a:r>
              <a:rPr lang="ru-RU" sz="2800" dirty="0" smtClean="0">
                <a:latin typeface="Times New Roman" pitchFamily="18" charset="0"/>
                <a:cs typeface="Times New Roman" pitchFamily="18" charset="0"/>
              </a:rPr>
              <a:t>2. Отсутствие специалистов (тьютор, дефектолог, логопед, координатор по инклюзии, прошедший профессиональную переподготовку в области инклюзивного образования).</a:t>
            </a:r>
          </a:p>
          <a:p>
            <a:pPr algn="ctr"/>
            <a:endParaRPr lang="ru-RU" dirty="0"/>
          </a:p>
        </p:txBody>
      </p:sp>
    </p:spTree>
    <p:extLst>
      <p:ext uri="{BB962C8B-B14F-4D97-AF65-F5344CB8AC3E}">
        <p14:creationId xmlns="" xmlns:p14="http://schemas.microsoft.com/office/powerpoint/2010/main" val="3810208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1069144"/>
            <a:ext cx="9144000" cy="5788856"/>
          </a:xfrm>
          <a:prstGeom prst="rect">
            <a:avLst/>
          </a:prstGeom>
          <a:noFill/>
        </p:spPr>
      </p:pic>
      <p:sp>
        <p:nvSpPr>
          <p:cNvPr id="3" name="Прямоугольник 2"/>
          <p:cNvSpPr/>
          <p:nvPr/>
        </p:nvSpPr>
        <p:spPr>
          <a:xfrm>
            <a:off x="827584" y="188640"/>
            <a:ext cx="764069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537434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7554" y="2857496"/>
            <a:ext cx="2576328" cy="1631216"/>
          </a:xfrm>
          <a:prstGeom prst="rect">
            <a:avLst/>
          </a:prstGeom>
          <a:solidFill>
            <a:srgbClr val="FFFF66"/>
          </a:solidFill>
          <a:ln w="28575">
            <a:solidFill>
              <a:schemeClr val="accent6">
                <a:lumMod val="50000"/>
              </a:schemeClr>
            </a:solidFill>
          </a:ln>
        </p:spPr>
        <p:txBody>
          <a:bodyPr wrap="square" rtlCol="0">
            <a:spAutoFit/>
          </a:bodyPr>
          <a:lstStyle/>
          <a:p>
            <a:pPr algn="ctr">
              <a:lnSpc>
                <a:spcPts val="2000"/>
              </a:lnSpc>
            </a:pPr>
            <a:r>
              <a:rPr lang="ru-RU" sz="1600" b="1" dirty="0" smtClean="0"/>
              <a:t> </a:t>
            </a:r>
          </a:p>
          <a:p>
            <a:pPr algn="ctr">
              <a:lnSpc>
                <a:spcPts val="2000"/>
              </a:lnSpc>
            </a:pPr>
            <a:endParaRPr lang="ru-RU" sz="1600" b="1" dirty="0" smtClean="0"/>
          </a:p>
          <a:p>
            <a:pPr algn="ctr">
              <a:lnSpc>
                <a:spcPts val="2000"/>
              </a:lnSpc>
            </a:pPr>
            <a:endParaRPr lang="ru-RU" sz="1600" b="1" dirty="0" smtClean="0"/>
          </a:p>
          <a:p>
            <a:pPr algn="ctr">
              <a:lnSpc>
                <a:spcPts val="2000"/>
              </a:lnSpc>
            </a:pPr>
            <a:endParaRPr lang="ru-RU" sz="1600" b="1" dirty="0" smtClean="0"/>
          </a:p>
          <a:p>
            <a:pPr algn="ctr">
              <a:lnSpc>
                <a:spcPts val="2000"/>
              </a:lnSpc>
            </a:pPr>
            <a:endParaRPr lang="ru-RU" sz="1600" b="1" dirty="0" smtClean="0"/>
          </a:p>
          <a:p>
            <a:pPr algn="ctr">
              <a:lnSpc>
                <a:spcPts val="2000"/>
              </a:lnSpc>
            </a:pPr>
            <a:endParaRPr lang="ru-RU" sz="1600" b="1" dirty="0"/>
          </a:p>
        </p:txBody>
      </p:sp>
      <p:sp>
        <p:nvSpPr>
          <p:cNvPr id="5" name="Прямоугольник 4"/>
          <p:cNvSpPr/>
          <p:nvPr/>
        </p:nvSpPr>
        <p:spPr>
          <a:xfrm>
            <a:off x="357158" y="1000108"/>
            <a:ext cx="3168352" cy="1512168"/>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solidFill>
                <a:latin typeface="Times New Roman"/>
                <a:ea typeface="Calibri"/>
              </a:rPr>
              <a:t>создание необходимых условий для адаптации, социализации, </a:t>
            </a:r>
            <a:r>
              <a:rPr lang="ru-RU" dirty="0" smtClean="0">
                <a:solidFill>
                  <a:schemeClr val="tx1"/>
                </a:solidFill>
                <a:latin typeface="Times New Roman"/>
                <a:ea typeface="Calibri"/>
              </a:rPr>
              <a:t>обучения </a:t>
            </a:r>
            <a:r>
              <a:rPr lang="ru-RU" dirty="0">
                <a:solidFill>
                  <a:schemeClr val="tx1"/>
                </a:solidFill>
                <a:latin typeface="Times New Roman"/>
                <a:ea typeface="Calibri"/>
              </a:rPr>
              <a:t>через </a:t>
            </a:r>
            <a:r>
              <a:rPr lang="ru-RU" b="1" dirty="0">
                <a:solidFill>
                  <a:schemeClr val="tx1"/>
                </a:solidFill>
                <a:latin typeface="Times New Roman"/>
                <a:ea typeface="Calibri"/>
              </a:rPr>
              <a:t>интеграцию школьного</a:t>
            </a:r>
            <a:r>
              <a:rPr lang="ru-RU" dirty="0">
                <a:solidFill>
                  <a:schemeClr val="tx1"/>
                </a:solidFill>
                <a:latin typeface="Times New Roman"/>
                <a:ea typeface="Calibri"/>
              </a:rPr>
              <a:t>, </a:t>
            </a:r>
            <a:r>
              <a:rPr lang="ru-RU" b="1" dirty="0">
                <a:solidFill>
                  <a:schemeClr val="tx1"/>
                </a:solidFill>
                <a:latin typeface="Times New Roman"/>
                <a:ea typeface="Calibri"/>
              </a:rPr>
              <a:t>общего</a:t>
            </a:r>
            <a:r>
              <a:rPr lang="ru-RU" dirty="0">
                <a:solidFill>
                  <a:schemeClr val="tx1"/>
                </a:solidFill>
                <a:latin typeface="Times New Roman"/>
                <a:ea typeface="Calibri"/>
              </a:rPr>
              <a:t> и </a:t>
            </a:r>
            <a:r>
              <a:rPr lang="ru-RU" b="1" dirty="0">
                <a:solidFill>
                  <a:schemeClr val="tx1"/>
                </a:solidFill>
                <a:latin typeface="Times New Roman"/>
                <a:ea typeface="Calibri"/>
              </a:rPr>
              <a:t>дополнительного</a:t>
            </a:r>
            <a:r>
              <a:rPr lang="ru-RU" dirty="0">
                <a:solidFill>
                  <a:schemeClr val="tx1"/>
                </a:solidFill>
                <a:latin typeface="Times New Roman"/>
                <a:ea typeface="Calibri"/>
              </a:rPr>
              <a:t> </a:t>
            </a:r>
            <a:r>
              <a:rPr lang="ru-RU" dirty="0" smtClean="0">
                <a:solidFill>
                  <a:schemeClr val="tx1"/>
                </a:solidFill>
                <a:latin typeface="Times New Roman"/>
                <a:ea typeface="Calibri"/>
              </a:rPr>
              <a:t>образования</a:t>
            </a:r>
            <a:endParaRPr lang="ru-RU" dirty="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6" name="Прямоугольник 5"/>
          <p:cNvSpPr/>
          <p:nvPr/>
        </p:nvSpPr>
        <p:spPr>
          <a:xfrm>
            <a:off x="5643570" y="1000108"/>
            <a:ext cx="3168352" cy="1531623"/>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solidFill>
                <a:latin typeface="Times New Roman"/>
                <a:ea typeface="Calibri"/>
              </a:rPr>
              <a:t>вовлечение в </a:t>
            </a:r>
            <a:r>
              <a:rPr lang="ru-RU" b="1" dirty="0">
                <a:solidFill>
                  <a:schemeClr val="tx1"/>
                </a:solidFill>
                <a:latin typeface="Times New Roman"/>
                <a:ea typeface="Calibri"/>
              </a:rPr>
              <a:t>социальную</a:t>
            </a:r>
            <a:r>
              <a:rPr lang="ru-RU" dirty="0">
                <a:solidFill>
                  <a:schemeClr val="tx1"/>
                </a:solidFill>
                <a:latin typeface="Times New Roman"/>
                <a:ea typeface="Calibri"/>
              </a:rPr>
              <a:t> </a:t>
            </a:r>
            <a:r>
              <a:rPr lang="ru-RU" b="1" dirty="0">
                <a:solidFill>
                  <a:schemeClr val="tx1"/>
                </a:solidFill>
                <a:latin typeface="Times New Roman"/>
                <a:ea typeface="Calibri"/>
              </a:rPr>
              <a:t>жизнь</a:t>
            </a:r>
            <a:r>
              <a:rPr lang="ru-RU" dirty="0">
                <a:solidFill>
                  <a:schemeClr val="tx1"/>
                </a:solidFill>
                <a:latin typeface="Times New Roman"/>
                <a:ea typeface="Calibri"/>
              </a:rPr>
              <a:t> детей с </a:t>
            </a:r>
            <a:r>
              <a:rPr lang="ru-RU" dirty="0" smtClean="0">
                <a:solidFill>
                  <a:schemeClr val="tx1"/>
                </a:solidFill>
                <a:latin typeface="Times New Roman"/>
                <a:ea typeface="Calibri"/>
              </a:rPr>
              <a:t>ОВЗ с </a:t>
            </a:r>
            <a:r>
              <a:rPr lang="ru-RU" dirty="0">
                <a:solidFill>
                  <a:schemeClr val="tx1"/>
                </a:solidFill>
                <a:latin typeface="Times New Roman"/>
                <a:ea typeface="Calibri"/>
              </a:rPr>
              <a:t>их возрастными и индивидуальными особенностями, уровнем развития, состоянием здоровья</a:t>
            </a:r>
            <a:endParaRPr lang="ru-RU" dirty="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364515" y="4941168"/>
            <a:ext cx="3168352" cy="1204756"/>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solidFill>
                <a:latin typeface="Times New Roman"/>
                <a:ea typeface="Calibri"/>
              </a:rPr>
              <a:t>создание</a:t>
            </a:r>
            <a:r>
              <a:rPr lang="ru-RU" b="1" dirty="0">
                <a:solidFill>
                  <a:schemeClr val="tx1"/>
                </a:solidFill>
                <a:latin typeface="Times New Roman"/>
                <a:ea typeface="Calibri"/>
              </a:rPr>
              <a:t> комфортной </a:t>
            </a:r>
            <a:r>
              <a:rPr lang="ru-RU" dirty="0">
                <a:solidFill>
                  <a:schemeClr val="tx1"/>
                </a:solidFill>
                <a:latin typeface="Times New Roman"/>
                <a:ea typeface="Calibri"/>
              </a:rPr>
              <a:t>образовательной </a:t>
            </a:r>
            <a:r>
              <a:rPr lang="ru-RU" b="1" dirty="0">
                <a:solidFill>
                  <a:schemeClr val="tx1"/>
                </a:solidFill>
                <a:latin typeface="Times New Roman"/>
                <a:ea typeface="Calibri"/>
              </a:rPr>
              <a:t>среды</a:t>
            </a:r>
            <a:r>
              <a:rPr lang="ru-RU" dirty="0">
                <a:solidFill>
                  <a:schemeClr val="tx1"/>
                </a:solidFill>
                <a:latin typeface="Times New Roman"/>
                <a:ea typeface="Calibri"/>
              </a:rPr>
              <a:t> для детей, имеющих разные стартовые возможности</a:t>
            </a:r>
            <a:endParaRPr lang="ru-RU" dirty="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8" name="Прямоугольник 7"/>
          <p:cNvSpPr/>
          <p:nvPr/>
        </p:nvSpPr>
        <p:spPr>
          <a:xfrm>
            <a:off x="5607896" y="4725144"/>
            <a:ext cx="3168352" cy="1944216"/>
          </a:xfrm>
          <a:prstGeom prst="rect">
            <a:avLst/>
          </a:prstGeom>
          <a:solidFill>
            <a:schemeClr val="accent4">
              <a:lumMod val="40000"/>
              <a:lumOff val="60000"/>
            </a:schemeClr>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chemeClr val="tx1"/>
                </a:solidFill>
                <a:latin typeface="Times New Roman"/>
                <a:ea typeface="Calibri"/>
              </a:rPr>
              <a:t>формирование </a:t>
            </a:r>
            <a:r>
              <a:rPr lang="ru-RU" b="1" dirty="0" smtClean="0">
                <a:solidFill>
                  <a:schemeClr val="tx1"/>
                </a:solidFill>
                <a:latin typeface="Times New Roman"/>
                <a:ea typeface="Calibri"/>
              </a:rPr>
              <a:t>положительного </a:t>
            </a:r>
            <a:r>
              <a:rPr lang="ru-RU" b="1" dirty="0">
                <a:solidFill>
                  <a:schemeClr val="tx1"/>
                </a:solidFill>
                <a:latin typeface="Times New Roman"/>
                <a:ea typeface="Calibri"/>
              </a:rPr>
              <a:t>отношения к учению</a:t>
            </a:r>
            <a:r>
              <a:rPr lang="ru-RU" dirty="0">
                <a:solidFill>
                  <a:schemeClr val="tx1"/>
                </a:solidFill>
                <a:latin typeface="Times New Roman"/>
                <a:ea typeface="Calibri"/>
              </a:rPr>
              <a:t> как фактору </a:t>
            </a:r>
            <a:r>
              <a:rPr lang="ru-RU" b="1" dirty="0">
                <a:solidFill>
                  <a:schemeClr val="tx1"/>
                </a:solidFill>
                <a:latin typeface="Times New Roman"/>
                <a:ea typeface="Calibri"/>
              </a:rPr>
              <a:t>личного роста</a:t>
            </a:r>
            <a:r>
              <a:rPr lang="ru-RU" dirty="0">
                <a:solidFill>
                  <a:schemeClr val="tx1"/>
                </a:solidFill>
                <a:latin typeface="Times New Roman"/>
                <a:ea typeface="Calibri"/>
              </a:rPr>
              <a:t>, преодоление негативных особенностей эмоционально-личностной сферы посредством </a:t>
            </a:r>
            <a:r>
              <a:rPr lang="ru-RU" b="1" dirty="0">
                <a:solidFill>
                  <a:schemeClr val="tx1"/>
                </a:solidFill>
                <a:latin typeface="Times New Roman"/>
                <a:ea typeface="Calibri"/>
              </a:rPr>
              <a:t>успешности</a:t>
            </a:r>
            <a:r>
              <a:rPr lang="ru-RU" dirty="0">
                <a:solidFill>
                  <a:schemeClr val="tx1"/>
                </a:solidFill>
                <a:latin typeface="Times New Roman"/>
                <a:ea typeface="Calibri"/>
              </a:rPr>
              <a:t> в различных видах деятельности</a:t>
            </a:r>
            <a:endParaRPr lang="ru-RU" dirty="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
        <p:nvSpPr>
          <p:cNvPr id="3" name="Стрелка вверх 2"/>
          <p:cNvSpPr/>
          <p:nvPr/>
        </p:nvSpPr>
        <p:spPr>
          <a:xfrm>
            <a:off x="2214546" y="2500306"/>
            <a:ext cx="233124" cy="2511730"/>
          </a:xfrm>
          <a:prstGeom prst="upArrow">
            <a:avLst>
              <a:gd name="adj1" fmla="val 50000"/>
              <a:gd name="adj2" fmla="val 1003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10800000">
            <a:off x="6786578" y="2571744"/>
            <a:ext cx="357190" cy="2143140"/>
          </a:xfrm>
          <a:prstGeom prst="upArrow">
            <a:avLst>
              <a:gd name="adj1" fmla="val 50000"/>
              <a:gd name="adj2" fmla="val 1003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rot="5400000">
            <a:off x="4470141" y="619377"/>
            <a:ext cx="236519" cy="1729699"/>
          </a:xfrm>
          <a:prstGeom prst="upArrow">
            <a:avLst>
              <a:gd name="adj1" fmla="val 50000"/>
              <a:gd name="adj2" fmla="val 1003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1"/>
          <p:cNvSpPr/>
          <p:nvPr/>
        </p:nvSpPr>
        <p:spPr>
          <a:xfrm rot="16200000">
            <a:off x="4470142" y="4796953"/>
            <a:ext cx="236518" cy="1729699"/>
          </a:xfrm>
          <a:prstGeom prst="upArrow">
            <a:avLst>
              <a:gd name="adj1" fmla="val 50000"/>
              <a:gd name="adj2" fmla="val 1003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 стрелкой 12"/>
          <p:cNvCxnSpPr/>
          <p:nvPr/>
        </p:nvCxnSpPr>
        <p:spPr>
          <a:xfrm rot="16200000" flipV="1">
            <a:off x="3000364" y="2500306"/>
            <a:ext cx="357190"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5929322" y="2571744"/>
            <a:ext cx="357190" cy="3571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0800000" flipV="1">
            <a:off x="2771800" y="4500570"/>
            <a:ext cx="514316" cy="4405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966385" y="4333411"/>
            <a:ext cx="693847" cy="3917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Галина Петровна\Desktop\дети-должны-учиться-вместе-300x298.jpg"/>
          <p:cNvPicPr>
            <a:picLocks noChangeAspect="1" noChangeArrowheads="1"/>
          </p:cNvPicPr>
          <p:nvPr/>
        </p:nvPicPr>
        <p:blipFill>
          <a:blip r:embed="rId2" cstate="print"/>
          <a:srcRect/>
          <a:stretch>
            <a:fillRect/>
          </a:stretch>
        </p:blipFill>
        <p:spPr bwMode="auto">
          <a:xfrm>
            <a:off x="214282" y="2786058"/>
            <a:ext cx="1884773" cy="187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500034" y="214290"/>
            <a:ext cx="8001056" cy="1261884"/>
          </a:xfrm>
          <a:prstGeom prst="rect">
            <a:avLst/>
          </a:prstGeom>
          <a:noFill/>
        </p:spPr>
        <p:txBody>
          <a:bodyPr wrap="square" rtlCol="0">
            <a:spAutoFit/>
          </a:bodyPr>
          <a:lstStyle/>
          <a:p>
            <a:pPr algn="ctr">
              <a:lnSpc>
                <a:spcPts val="2400"/>
              </a:lnSpc>
            </a:pPr>
            <a:r>
              <a:rPr lang="ru-RU" sz="2800" b="1" dirty="0" smtClean="0">
                <a:solidFill>
                  <a:srgbClr val="000099"/>
                </a:solidFill>
                <a:latin typeface="Times New Roman"/>
                <a:ea typeface="Calibri"/>
              </a:rPr>
              <a:t>Приоритетные направления деятельности школы в инклюзивном образовании</a:t>
            </a:r>
            <a:endParaRPr lang="ru-RU" b="1" dirty="0" smtClean="0">
              <a:solidFill>
                <a:srgbClr val="000099"/>
              </a:solidFill>
            </a:endParaRPr>
          </a:p>
          <a:p>
            <a:endParaRPr lang="ru-RU" dirty="0" smtClean="0"/>
          </a:p>
          <a:p>
            <a:endParaRPr lang="ru-RU" dirty="0"/>
          </a:p>
        </p:txBody>
      </p:sp>
      <p:pic>
        <p:nvPicPr>
          <p:cNvPr id="21" name="Picture 3" descr="C:\Users\Галина Петровна\Desktop\7_1.jpg"/>
          <p:cNvPicPr>
            <a:picLocks noChangeAspect="1" noChangeArrowheads="1"/>
          </p:cNvPicPr>
          <p:nvPr/>
        </p:nvPicPr>
        <p:blipFill>
          <a:blip r:embed="rId3" cstate="print"/>
          <a:srcRect t="8319"/>
          <a:stretch>
            <a:fillRect/>
          </a:stretch>
        </p:blipFill>
        <p:spPr bwMode="auto">
          <a:xfrm>
            <a:off x="3428992" y="2857496"/>
            <a:ext cx="2339752" cy="1574572"/>
          </a:xfrm>
          <a:prstGeom prst="rect">
            <a:avLst/>
          </a:prstGeom>
          <a:ln>
            <a:noFill/>
          </a:ln>
          <a:effectLst>
            <a:softEdge rad="112500"/>
          </a:effectLst>
        </p:spPr>
      </p:pic>
    </p:spTree>
    <p:extLst>
      <p:ext uri="{BB962C8B-B14F-4D97-AF65-F5344CB8AC3E}">
        <p14:creationId xmlns="" xmlns:p14="http://schemas.microsoft.com/office/powerpoint/2010/main" val="333145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0"/>
            <a:ext cx="2066676" cy="2170609"/>
          </a:xfrm>
          <a:prstGeom prst="rect">
            <a:avLst/>
          </a:prstGeom>
          <a:noFill/>
        </p:spPr>
      </p:pic>
      <p:sp>
        <p:nvSpPr>
          <p:cNvPr id="5" name="Прямоугольник 4"/>
          <p:cNvSpPr/>
          <p:nvPr/>
        </p:nvSpPr>
        <p:spPr>
          <a:xfrm>
            <a:off x="2643174" y="0"/>
            <a:ext cx="6203621" cy="111825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4000"/>
              </a:lnSpc>
            </a:pP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Модель инклюзивного </a:t>
            </a:r>
          </a:p>
          <a:p>
            <a:pPr algn="ctr">
              <a:lnSpc>
                <a:spcPts val="4000"/>
              </a:lnSpc>
            </a:pP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образования «МБОУТКСОШ»</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Таблица 5"/>
          <p:cNvGraphicFramePr>
            <a:graphicFrameLocks noGrp="1"/>
          </p:cNvGraphicFramePr>
          <p:nvPr/>
        </p:nvGraphicFramePr>
        <p:xfrm>
          <a:off x="2786050" y="1285860"/>
          <a:ext cx="6143668" cy="5242560"/>
        </p:xfrm>
        <a:graphic>
          <a:graphicData uri="http://schemas.openxmlformats.org/drawingml/2006/table">
            <a:tbl>
              <a:tblPr firstRow="1" bandRow="1">
                <a:tableStyleId>{10A1B5D5-9B99-4C35-A422-299274C87663}</a:tableStyleId>
              </a:tblPr>
              <a:tblGrid>
                <a:gridCol w="3071834"/>
                <a:gridCol w="3071834"/>
              </a:tblGrid>
              <a:tr h="288032">
                <a:tc>
                  <a:txBody>
                    <a:bodyPr/>
                    <a:lstStyle/>
                    <a:p>
                      <a:pPr algn="ct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Полная инклюзия        </a:t>
                      </a:r>
                    </a:p>
                    <a:p>
                      <a:pPr algn="ct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(3</a:t>
                      </a:r>
                      <a:r>
                        <a:rPr lang="ru-RU" sz="2000"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человека)</a:t>
                      </a:r>
                      <a:endPar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pPr algn="ct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Частичная инклюзия   </a:t>
                      </a:r>
                    </a:p>
                    <a:p>
                      <a:pPr algn="ct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a:t>
                      </a:r>
                      <a:r>
                        <a:rPr lang="ru-RU" sz="2000"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человека)</a:t>
                      </a:r>
                      <a:endPar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r>
              <a:tr h="1368152">
                <a:tc>
                  <a:txBody>
                    <a:bodyPr/>
                    <a:lstStyle/>
                    <a:p>
                      <a:pPr>
                        <a:buFont typeface="Arial" pitchFamily="34" charset="0"/>
                        <a:buChar char="•"/>
                      </a:pPr>
                      <a:r>
                        <a:rPr lang="ru-RU" sz="2200" dirty="0" smtClean="0">
                          <a:latin typeface="Times New Roman" pitchFamily="18" charset="0"/>
                          <a:cs typeface="Times New Roman" pitchFamily="18" charset="0"/>
                        </a:rPr>
                        <a:t>Посещение школы вместе со всеми;</a:t>
                      </a:r>
                    </a:p>
                    <a:p>
                      <a:pPr>
                        <a:buFont typeface="Arial" pitchFamily="34" charset="0"/>
                        <a:buChar char="•"/>
                      </a:pPr>
                      <a:r>
                        <a:rPr lang="ru-RU" sz="2200" dirty="0" smtClean="0">
                          <a:latin typeface="Times New Roman" pitchFamily="18" charset="0"/>
                          <a:cs typeface="Times New Roman" pitchFamily="18" charset="0"/>
                        </a:rPr>
                        <a:t>Обучение по индивидуальному плану.</a:t>
                      </a:r>
                      <a:endParaRPr lang="ru-RU" sz="22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buFont typeface="Arial" pitchFamily="34" charset="0"/>
                        <a:buChar char="•"/>
                      </a:pPr>
                      <a:r>
                        <a:rPr lang="ru-RU" sz="2200" dirty="0" smtClean="0">
                          <a:latin typeface="Times New Roman" pitchFamily="18" charset="0"/>
                          <a:cs typeface="Times New Roman" pitchFamily="18" charset="0"/>
                        </a:rPr>
                        <a:t>Совмещение индивидуального обучения на дому</a:t>
                      </a:r>
                      <a:r>
                        <a:rPr lang="ru-RU" sz="2200" baseline="0" dirty="0" smtClean="0">
                          <a:latin typeface="Times New Roman" pitchFamily="18" charset="0"/>
                          <a:cs typeface="Times New Roman" pitchFamily="18" charset="0"/>
                        </a:rPr>
                        <a:t> с посещением школы;</a:t>
                      </a:r>
                    </a:p>
                    <a:p>
                      <a:pPr>
                        <a:buFont typeface="Arial" pitchFamily="34" charset="0"/>
                        <a:buChar char="•"/>
                      </a:pPr>
                      <a:r>
                        <a:rPr lang="ru-RU" sz="2200" baseline="0" dirty="0" smtClean="0">
                          <a:latin typeface="Times New Roman" pitchFamily="18" charset="0"/>
                          <a:cs typeface="Times New Roman" pitchFamily="18" charset="0"/>
                        </a:rPr>
                        <a:t>Обучение в специальных коррекционных классах;</a:t>
                      </a:r>
                    </a:p>
                  </a:txBody>
                  <a:tcPr>
                    <a:lnL w="12700" cap="flat" cmpd="sng" algn="ctr">
                      <a:solidFill>
                        <a:schemeClr val="tx1"/>
                      </a:solidFill>
                      <a:prstDash val="solid"/>
                      <a:round/>
                      <a:headEnd type="none" w="med" len="med"/>
                      <a:tailEnd type="none" w="med" len="med"/>
                    </a:lnL>
                  </a:tcPr>
                </a:tc>
              </a:tr>
              <a:tr h="1067896">
                <a:tc gridSpan="2">
                  <a:txBody>
                    <a:bodyPr/>
                    <a:lstStyle/>
                    <a:p>
                      <a:pPr algn="ctr">
                        <a:buFont typeface="Arial" pitchFamily="34" charset="0"/>
                        <a:buChar char="•"/>
                      </a:pPr>
                      <a:r>
                        <a:rPr lang="ru-RU" sz="2200" dirty="0" smtClean="0">
                          <a:latin typeface="Times New Roman" pitchFamily="18" charset="0"/>
                          <a:cs typeface="Times New Roman" pitchFamily="18" charset="0"/>
                        </a:rPr>
                        <a:t>Обучение по индивидуальным учебным планам;</a:t>
                      </a:r>
                    </a:p>
                    <a:p>
                      <a:pPr algn="ctr">
                        <a:buFont typeface="Arial" pitchFamily="34" charset="0"/>
                        <a:buChar char="•"/>
                      </a:pPr>
                      <a:r>
                        <a:rPr lang="ru-RU" sz="2200" dirty="0" smtClean="0">
                          <a:latin typeface="Times New Roman" pitchFamily="18" charset="0"/>
                          <a:cs typeface="Times New Roman" pitchFamily="18" charset="0"/>
                        </a:rPr>
                        <a:t>Посещение кружков и клубов, спортивных секций;</a:t>
                      </a:r>
                    </a:p>
                    <a:p>
                      <a:pPr algn="ctr">
                        <a:buFont typeface="Arial" pitchFamily="34" charset="0"/>
                        <a:buChar char="•"/>
                      </a:pPr>
                      <a:r>
                        <a:rPr lang="ru-RU" sz="2200" dirty="0" smtClean="0">
                          <a:latin typeface="Times New Roman" pitchFamily="18" charset="0"/>
                          <a:cs typeface="Times New Roman" pitchFamily="18" charset="0"/>
                        </a:rPr>
                        <a:t>Участие в классных и общешкольных мероприятиях.</a:t>
                      </a:r>
                      <a:endParaRPr lang="ru-RU" sz="2200" dirty="0">
                        <a:latin typeface="Times New Roman" pitchFamily="18" charset="0"/>
                        <a:cs typeface="Times New Roman" pitchFamily="18" charset="0"/>
                      </a:endParaRPr>
                    </a:p>
                  </a:txBody>
                  <a:tcPr/>
                </a:tc>
                <a:tc hMerge="1">
                  <a:txBody>
                    <a:bodyPr/>
                    <a:lstStyle/>
                    <a:p>
                      <a:pPr>
                        <a:buFont typeface="Arial" pitchFamily="34" charset="0"/>
                        <a:buChar char="•"/>
                      </a:pPr>
                      <a:endParaRPr lang="ru-RU" baseline="0" dirty="0" smtClean="0">
                        <a:latin typeface="Times New Roman" pitchFamily="18" charset="0"/>
                        <a:cs typeface="Times New Roman" pitchFamily="18" charset="0"/>
                      </a:endParaRPr>
                    </a:p>
                  </a:txBody>
                  <a:tcPr/>
                </a:tc>
              </a:tr>
            </a:tbl>
          </a:graphicData>
        </a:graphic>
      </p:graphicFrame>
      <p:pic>
        <p:nvPicPr>
          <p:cNvPr id="2053" name="Picture 5" descr="C:\Users\Галина Петровна\Desktop\рабочий стол\Новая папка\IMG_8203.JPG"/>
          <p:cNvPicPr>
            <a:picLocks noChangeAspect="1" noChangeArrowheads="1"/>
          </p:cNvPicPr>
          <p:nvPr/>
        </p:nvPicPr>
        <p:blipFill>
          <a:blip r:embed="rId3" cstate="print"/>
          <a:srcRect/>
          <a:stretch>
            <a:fillRect/>
          </a:stretch>
        </p:blipFill>
        <p:spPr bwMode="auto">
          <a:xfrm>
            <a:off x="215919" y="2348880"/>
            <a:ext cx="2501696" cy="1668612"/>
          </a:xfrm>
          <a:prstGeom prst="rect">
            <a:avLst/>
          </a:prstGeom>
          <a:noFill/>
        </p:spPr>
      </p:pic>
      <p:pic>
        <p:nvPicPr>
          <p:cNvPr id="2054" name="Picture 6" descr="F:\фото 17-18\IMG_8596.JPG"/>
          <p:cNvPicPr>
            <a:picLocks noChangeAspect="1" noChangeArrowheads="1"/>
          </p:cNvPicPr>
          <p:nvPr/>
        </p:nvPicPr>
        <p:blipFill>
          <a:blip r:embed="rId4" cstate="print"/>
          <a:srcRect/>
          <a:stretch>
            <a:fillRect/>
          </a:stretch>
        </p:blipFill>
        <p:spPr bwMode="auto">
          <a:xfrm>
            <a:off x="251520" y="4509120"/>
            <a:ext cx="2500536" cy="1667838"/>
          </a:xfrm>
          <a:prstGeom prst="rect">
            <a:avLst/>
          </a:prstGeom>
          <a:noFill/>
        </p:spPr>
      </p:pic>
    </p:spTree>
    <p:extLst>
      <p:ext uri="{BB962C8B-B14F-4D97-AF65-F5344CB8AC3E}">
        <p14:creationId xmlns="" xmlns:p14="http://schemas.microsoft.com/office/powerpoint/2010/main" val="361792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0"/>
            <a:ext cx="387490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Полная инклюзия</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0"/>
            <a:ext cx="2066676" cy="2170609"/>
          </a:xfrm>
          <a:prstGeom prst="rect">
            <a:avLst/>
          </a:prstGeom>
          <a:noFill/>
        </p:spPr>
      </p:pic>
      <p:sp>
        <p:nvSpPr>
          <p:cNvPr id="5" name="Скругленный прямоугольник 4"/>
          <p:cNvSpPr/>
          <p:nvPr/>
        </p:nvSpPr>
        <p:spPr>
          <a:xfrm>
            <a:off x="2357422" y="714356"/>
            <a:ext cx="5000660" cy="2286016"/>
          </a:xfrm>
          <a:prstGeom prst="roundRect">
            <a:avLst>
              <a:gd name="adj" fmla="val 4221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Прямоугольник 5"/>
          <p:cNvSpPr/>
          <p:nvPr/>
        </p:nvSpPr>
        <p:spPr>
          <a:xfrm>
            <a:off x="2643174" y="928670"/>
            <a:ext cx="4572032" cy="1815882"/>
          </a:xfrm>
          <a:prstGeom prst="rect">
            <a:avLst/>
          </a:prstGeom>
        </p:spPr>
        <p:txBody>
          <a:bodyPr wrap="square">
            <a:spAutoFit/>
          </a:bodyPr>
          <a:lstStyle/>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класс </a:t>
            </a:r>
            <a:r>
              <a:rPr lang="ru-RU" sz="2000" b="1" dirty="0" smtClean="0">
                <a:latin typeface="Times New Roman" pitchFamily="18" charset="0"/>
                <a:cs typeface="Times New Roman" pitchFamily="18" charset="0"/>
              </a:rPr>
              <a:t>- ребёнок с отставанием в развитии 7 вида;  </a:t>
            </a:r>
          </a:p>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класс</a:t>
            </a:r>
            <a:r>
              <a:rPr lang="ru-RU" sz="2000" b="1" dirty="0" smtClean="0">
                <a:latin typeface="Times New Roman" pitchFamily="18" charset="0"/>
                <a:cs typeface="Times New Roman" pitchFamily="18" charset="0"/>
              </a:rPr>
              <a:t> - ребёнок-инвалид;</a:t>
            </a:r>
          </a:p>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 класс</a:t>
            </a:r>
            <a:r>
              <a:rPr lang="ru-RU" sz="2000" b="1" dirty="0" smtClean="0">
                <a:latin typeface="Times New Roman" pitchFamily="18" charset="0"/>
                <a:cs typeface="Times New Roman" pitchFamily="18" charset="0"/>
              </a:rPr>
              <a:t> - ребёнок с отставанием в развитии 7 вида.  </a:t>
            </a:r>
            <a:endParaRPr lang="ru-RU" sz="2000" b="1" dirty="0">
              <a:latin typeface="Times New Roman" pitchFamily="18" charset="0"/>
              <a:cs typeface="Times New Roman" pitchFamily="18" charset="0"/>
            </a:endParaRPr>
          </a:p>
        </p:txBody>
      </p:sp>
      <p:sp>
        <p:nvSpPr>
          <p:cNvPr id="7" name="Овал 6"/>
          <p:cNvSpPr/>
          <p:nvPr/>
        </p:nvSpPr>
        <p:spPr>
          <a:xfrm>
            <a:off x="357158" y="2857496"/>
            <a:ext cx="2448272" cy="17281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latin typeface="Times New Roman" pitchFamily="18" charset="0"/>
                <a:cs typeface="Times New Roman" pitchFamily="18" charset="0"/>
              </a:rPr>
              <a:t>Одинаковые виды деятельности – разные задачи</a:t>
            </a:r>
            <a:endParaRPr lang="ru-RU" b="1" dirty="0">
              <a:latin typeface="Times New Roman" pitchFamily="18" charset="0"/>
              <a:cs typeface="Times New Roman" pitchFamily="18" charset="0"/>
            </a:endParaRPr>
          </a:p>
        </p:txBody>
      </p:sp>
      <p:sp>
        <p:nvSpPr>
          <p:cNvPr id="8" name="Овал 7"/>
          <p:cNvSpPr/>
          <p:nvPr/>
        </p:nvSpPr>
        <p:spPr>
          <a:xfrm>
            <a:off x="2771800" y="4149080"/>
            <a:ext cx="2088232" cy="17281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Групповое обучение</a:t>
            </a:r>
            <a:endParaRPr lang="ru-RU" sz="2000" b="1" dirty="0">
              <a:latin typeface="Times New Roman" pitchFamily="18" charset="0"/>
              <a:cs typeface="Times New Roman" pitchFamily="18" charset="0"/>
            </a:endParaRPr>
          </a:p>
        </p:txBody>
      </p:sp>
      <p:sp>
        <p:nvSpPr>
          <p:cNvPr id="9" name="Овал 8"/>
          <p:cNvSpPr/>
          <p:nvPr/>
        </p:nvSpPr>
        <p:spPr>
          <a:xfrm>
            <a:off x="6767736" y="3571876"/>
            <a:ext cx="2376264" cy="17281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latin typeface="Times New Roman" pitchFamily="18" charset="0"/>
                <a:cs typeface="Times New Roman" pitchFamily="18" charset="0"/>
              </a:rPr>
              <a:t>Коллективное решение проблем</a:t>
            </a:r>
            <a:endParaRPr lang="ru-RU" b="1" dirty="0">
              <a:latin typeface="Times New Roman" pitchFamily="18" charset="0"/>
              <a:cs typeface="Times New Roman" pitchFamily="18" charset="0"/>
            </a:endParaRPr>
          </a:p>
        </p:txBody>
      </p:sp>
      <p:sp>
        <p:nvSpPr>
          <p:cNvPr id="10" name="Овал 9"/>
          <p:cNvSpPr/>
          <p:nvPr/>
        </p:nvSpPr>
        <p:spPr>
          <a:xfrm>
            <a:off x="4716016" y="5129808"/>
            <a:ext cx="2880320" cy="14424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latin typeface="Times New Roman" pitchFamily="18" charset="0"/>
                <a:cs typeface="Times New Roman" pitchFamily="18" charset="0"/>
              </a:rPr>
              <a:t>Проектная и исследовательская деятельность</a:t>
            </a:r>
            <a:endParaRPr lang="ru-RU" b="1" dirty="0">
              <a:latin typeface="Times New Roman" pitchFamily="18" charset="0"/>
              <a:cs typeface="Times New Roman" pitchFamily="18" charset="0"/>
            </a:endParaRPr>
          </a:p>
        </p:txBody>
      </p:sp>
      <p:cxnSp>
        <p:nvCxnSpPr>
          <p:cNvPr id="12" name="Прямая со стрелкой 11"/>
          <p:cNvCxnSpPr>
            <a:stCxn id="5" idx="2"/>
            <a:endCxn id="7" idx="6"/>
          </p:cNvCxnSpPr>
          <p:nvPr/>
        </p:nvCxnSpPr>
        <p:spPr>
          <a:xfrm rot="5400000">
            <a:off x="3470981" y="2334821"/>
            <a:ext cx="721220" cy="20523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5" idx="2"/>
          </p:cNvCxnSpPr>
          <p:nvPr/>
        </p:nvCxnSpPr>
        <p:spPr>
          <a:xfrm rot="5400000">
            <a:off x="3996510" y="3359846"/>
            <a:ext cx="1220716" cy="5017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a:stCxn id="5" idx="2"/>
            <a:endCxn id="10" idx="0"/>
          </p:cNvCxnSpPr>
          <p:nvPr/>
        </p:nvCxnSpPr>
        <p:spPr>
          <a:xfrm rot="16200000" flipH="1">
            <a:off x="4442246" y="3415878"/>
            <a:ext cx="2129436" cy="12984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a:stCxn id="5" idx="2"/>
          </p:cNvCxnSpPr>
          <p:nvPr/>
        </p:nvCxnSpPr>
        <p:spPr>
          <a:xfrm rot="16200000" flipH="1">
            <a:off x="5472669" y="2385455"/>
            <a:ext cx="1004692" cy="22345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074" name="Picture 2" descr="F:\фото началка 15-16 полная\1 июня\20160601_160139.jpg"/>
          <p:cNvPicPr>
            <a:picLocks noChangeAspect="1" noChangeArrowheads="1"/>
          </p:cNvPicPr>
          <p:nvPr/>
        </p:nvPicPr>
        <p:blipFill>
          <a:blip r:embed="rId3" cstate="print"/>
          <a:srcRect/>
          <a:stretch>
            <a:fillRect/>
          </a:stretch>
        </p:blipFill>
        <p:spPr bwMode="auto">
          <a:xfrm>
            <a:off x="7488324" y="260648"/>
            <a:ext cx="1404156" cy="1872208"/>
          </a:xfrm>
          <a:prstGeom prst="rect">
            <a:avLst/>
          </a:prstGeom>
          <a:ln>
            <a:noFill/>
          </a:ln>
          <a:effectLst>
            <a:softEdge rad="112500"/>
          </a:effectLst>
        </p:spPr>
      </p:pic>
      <p:pic>
        <p:nvPicPr>
          <p:cNvPr id="3075" name="Picture 3" descr="F:\школа 2016-2017\17. герлингеры\IMG_2972.JPG"/>
          <p:cNvPicPr>
            <a:picLocks noChangeAspect="1" noChangeArrowheads="1"/>
          </p:cNvPicPr>
          <p:nvPr/>
        </p:nvPicPr>
        <p:blipFill>
          <a:blip r:embed="rId4" cstate="print"/>
          <a:srcRect l="18750" t="-3884" r="18750"/>
          <a:stretch>
            <a:fillRect/>
          </a:stretch>
        </p:blipFill>
        <p:spPr bwMode="auto">
          <a:xfrm>
            <a:off x="611559" y="4653136"/>
            <a:ext cx="1764921" cy="1956644"/>
          </a:xfrm>
          <a:prstGeom prst="rect">
            <a:avLst/>
          </a:prstGeom>
          <a:ln>
            <a:noFill/>
          </a:ln>
          <a:effectLst>
            <a:softEdge rad="112500"/>
          </a:effectLst>
        </p:spPr>
      </p:pic>
    </p:spTree>
    <p:extLst>
      <p:ext uri="{BB962C8B-B14F-4D97-AF65-F5344CB8AC3E}">
        <p14:creationId xmlns="" xmlns:p14="http://schemas.microsoft.com/office/powerpoint/2010/main" val="8707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0"/>
            <a:ext cx="542928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Частичная  инклюзия</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4" descr="C:\Users\Галина Петровна\Desktop\дети должны быть вместе.gif"/>
          <p:cNvPicPr>
            <a:picLocks noChangeAspect="1" noChangeArrowheads="1"/>
          </p:cNvPicPr>
          <p:nvPr/>
        </p:nvPicPr>
        <p:blipFill>
          <a:blip r:embed="rId2" cstate="print"/>
          <a:srcRect/>
          <a:stretch>
            <a:fillRect/>
          </a:stretch>
        </p:blipFill>
        <p:spPr bwMode="auto">
          <a:xfrm>
            <a:off x="0" y="0"/>
            <a:ext cx="2214546" cy="2170609"/>
          </a:xfrm>
          <a:prstGeom prst="rect">
            <a:avLst/>
          </a:prstGeom>
          <a:noFill/>
        </p:spPr>
      </p:pic>
      <p:sp>
        <p:nvSpPr>
          <p:cNvPr id="5" name="Скругленный прямоугольник 4"/>
          <p:cNvSpPr/>
          <p:nvPr/>
        </p:nvSpPr>
        <p:spPr>
          <a:xfrm>
            <a:off x="2571736" y="928670"/>
            <a:ext cx="4587992" cy="1949346"/>
          </a:xfrm>
          <a:prstGeom prst="roundRect">
            <a:avLst>
              <a:gd name="adj" fmla="val 1693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Прямоугольник 5"/>
          <p:cNvSpPr/>
          <p:nvPr/>
        </p:nvSpPr>
        <p:spPr>
          <a:xfrm>
            <a:off x="2699792" y="908720"/>
            <a:ext cx="4658290" cy="1815882"/>
          </a:xfrm>
          <a:prstGeom prst="rect">
            <a:avLst/>
          </a:prstGeom>
        </p:spPr>
        <p:txBody>
          <a:bodyPr wrap="square">
            <a:spAutoFit/>
          </a:bodyPr>
          <a:lstStyle/>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класс </a:t>
            </a:r>
            <a:r>
              <a:rPr lang="ru-RU" sz="2000" b="1" dirty="0" smtClean="0">
                <a:latin typeface="Times New Roman" pitchFamily="18" charset="0"/>
                <a:cs typeface="Times New Roman" pitchFamily="18" charset="0"/>
              </a:rPr>
              <a:t>- ребёнок-инвалид;</a:t>
            </a:r>
          </a:p>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класс</a:t>
            </a:r>
            <a:r>
              <a:rPr lang="ru-RU" sz="2000" b="1" dirty="0" smtClean="0">
                <a:latin typeface="Times New Roman" pitchFamily="18" charset="0"/>
                <a:cs typeface="Times New Roman" pitchFamily="18" charset="0"/>
              </a:rPr>
              <a:t> – 2 ребёнка с отставанием в развитии 8 вида;</a:t>
            </a:r>
          </a:p>
          <a:p>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 класс</a:t>
            </a:r>
            <a:r>
              <a:rPr lang="ru-RU" sz="2000" b="1" dirty="0" smtClean="0">
                <a:latin typeface="Times New Roman" pitchFamily="18" charset="0"/>
                <a:cs typeface="Times New Roman" pitchFamily="18" charset="0"/>
              </a:rPr>
              <a:t> - ребёнок с отставанием в развитии 7 вида;</a:t>
            </a:r>
            <a:endParaRPr lang="ru-RU" sz="2000" b="1" dirty="0">
              <a:latin typeface="Times New Roman" pitchFamily="18" charset="0"/>
              <a:cs typeface="Times New Roman" pitchFamily="18" charset="0"/>
            </a:endParaRPr>
          </a:p>
        </p:txBody>
      </p:sp>
      <p:sp>
        <p:nvSpPr>
          <p:cNvPr id="7" name="Овал 6"/>
          <p:cNvSpPr/>
          <p:nvPr/>
        </p:nvSpPr>
        <p:spPr>
          <a:xfrm>
            <a:off x="214282" y="2857496"/>
            <a:ext cx="3024336"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Использование дистанционных технологий</a:t>
            </a:r>
            <a:endParaRPr lang="ru-RU" b="1" dirty="0">
              <a:latin typeface="Times New Roman" pitchFamily="18" charset="0"/>
              <a:cs typeface="Times New Roman" pitchFamily="18" charset="0"/>
            </a:endParaRPr>
          </a:p>
        </p:txBody>
      </p:sp>
      <p:sp>
        <p:nvSpPr>
          <p:cNvPr id="8" name="Овал 7"/>
          <p:cNvSpPr/>
          <p:nvPr/>
        </p:nvSpPr>
        <p:spPr>
          <a:xfrm>
            <a:off x="1643042" y="4643446"/>
            <a:ext cx="3096344"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Посещение занятий дополнительного образования</a:t>
            </a:r>
            <a:endParaRPr lang="ru-RU" sz="2000" b="1" dirty="0">
              <a:latin typeface="Times New Roman" pitchFamily="18" charset="0"/>
              <a:cs typeface="Times New Roman" pitchFamily="18" charset="0"/>
            </a:endParaRPr>
          </a:p>
        </p:txBody>
      </p:sp>
      <p:sp>
        <p:nvSpPr>
          <p:cNvPr id="9" name="Овал 8"/>
          <p:cNvSpPr/>
          <p:nvPr/>
        </p:nvSpPr>
        <p:spPr>
          <a:xfrm>
            <a:off x="6156176" y="3933056"/>
            <a:ext cx="2808312" cy="10801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Внеурочная деятельность</a:t>
            </a:r>
            <a:endParaRPr lang="ru-RU" sz="2000" b="1" dirty="0">
              <a:latin typeface="Times New Roman" pitchFamily="18" charset="0"/>
              <a:cs typeface="Times New Roman" pitchFamily="18" charset="0"/>
            </a:endParaRPr>
          </a:p>
        </p:txBody>
      </p:sp>
      <p:sp>
        <p:nvSpPr>
          <p:cNvPr id="10" name="Овал 9"/>
          <p:cNvSpPr/>
          <p:nvPr/>
        </p:nvSpPr>
        <p:spPr>
          <a:xfrm>
            <a:off x="5000628" y="5286388"/>
            <a:ext cx="2880320" cy="9634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Проектная деятельность</a:t>
            </a:r>
            <a:endParaRPr lang="ru-RU" sz="2000" b="1" dirty="0">
              <a:latin typeface="Times New Roman" pitchFamily="18" charset="0"/>
              <a:cs typeface="Times New Roman" pitchFamily="18" charset="0"/>
            </a:endParaRPr>
          </a:p>
        </p:txBody>
      </p:sp>
      <p:cxnSp>
        <p:nvCxnSpPr>
          <p:cNvPr id="12" name="Прямая со стрелкой 11"/>
          <p:cNvCxnSpPr>
            <a:stCxn id="5" idx="2"/>
          </p:cNvCxnSpPr>
          <p:nvPr/>
        </p:nvCxnSpPr>
        <p:spPr>
          <a:xfrm rot="5400000">
            <a:off x="3631004" y="2477650"/>
            <a:ext cx="834362" cy="16350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rot="5400000">
            <a:off x="3463856" y="3251260"/>
            <a:ext cx="1714512" cy="10698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a:stCxn id="5" idx="2"/>
            <a:endCxn id="10" idx="0"/>
          </p:cNvCxnSpPr>
          <p:nvPr/>
        </p:nvCxnSpPr>
        <p:spPr>
          <a:xfrm rot="16200000" flipH="1">
            <a:off x="4449074" y="3294674"/>
            <a:ext cx="2408372" cy="1575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a:stCxn id="5" idx="2"/>
          </p:cNvCxnSpPr>
          <p:nvPr/>
        </p:nvCxnSpPr>
        <p:spPr>
          <a:xfrm rot="16200000" flipH="1">
            <a:off x="5161459" y="2582289"/>
            <a:ext cx="1219006" cy="18104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8707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7-конечная звезда 30"/>
          <p:cNvSpPr/>
          <p:nvPr/>
        </p:nvSpPr>
        <p:spPr>
          <a:xfrm>
            <a:off x="0" y="1428736"/>
            <a:ext cx="9144000" cy="5214974"/>
          </a:xfrm>
          <a:prstGeom prst="star7">
            <a:avLst>
              <a:gd name="adj" fmla="val 41750"/>
              <a:gd name="hf" fmla="val 102572"/>
              <a:gd name="vf" fmla="val 10521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42910" y="214290"/>
            <a:ext cx="8229600" cy="1143000"/>
          </a:xfrm>
        </p:spPr>
        <p:txBody>
          <a:bodyPr>
            <a:noAutofit/>
          </a:bodyPr>
          <a:lstStyle/>
          <a:p>
            <a:pPr>
              <a:lnSpc>
                <a:spcPts val="3200"/>
              </a:lnSpc>
            </a:pPr>
            <a:r>
              <a:rPr lang="ru-RU" sz="3600" b="1" dirty="0" smtClean="0">
                <a:solidFill>
                  <a:srgbClr val="0000FF"/>
                </a:solidFill>
              </a:rPr>
              <a:t>Модель</a:t>
            </a:r>
            <a:br>
              <a:rPr lang="ru-RU" sz="3600" b="1" dirty="0" smtClean="0">
                <a:solidFill>
                  <a:srgbClr val="0000FF"/>
                </a:solidFill>
              </a:rPr>
            </a:br>
            <a:r>
              <a:rPr lang="ru-RU" sz="3600" b="1" dirty="0" smtClean="0">
                <a:solidFill>
                  <a:srgbClr val="0000FF"/>
                </a:solidFill>
              </a:rPr>
              <a:t>сопровождения детей с  ОВЗ </a:t>
            </a:r>
            <a:br>
              <a:rPr lang="ru-RU" sz="3600" b="1" dirty="0" smtClean="0">
                <a:solidFill>
                  <a:srgbClr val="0000FF"/>
                </a:solidFill>
              </a:rPr>
            </a:br>
            <a:r>
              <a:rPr lang="ru-RU" sz="3600" b="1" dirty="0" smtClean="0">
                <a:solidFill>
                  <a:srgbClr val="0000FF"/>
                </a:solidFill>
              </a:rPr>
              <a:t>в МБОУ ТКСОШ  </a:t>
            </a:r>
            <a:endParaRPr lang="ru-RU" sz="3600" b="1" dirty="0">
              <a:solidFill>
                <a:srgbClr val="0000FF"/>
              </a:solidFill>
            </a:endParaRPr>
          </a:p>
        </p:txBody>
      </p:sp>
      <p:grpSp>
        <p:nvGrpSpPr>
          <p:cNvPr id="7" name="Group 7"/>
          <p:cNvGrpSpPr>
            <a:grpSpLocks/>
          </p:cNvGrpSpPr>
          <p:nvPr/>
        </p:nvGrpSpPr>
        <p:grpSpPr bwMode="auto">
          <a:xfrm>
            <a:off x="571472" y="2071678"/>
            <a:ext cx="2500330" cy="928693"/>
            <a:chOff x="3235" y="2642"/>
            <a:chExt cx="1956" cy="1507"/>
          </a:xfrm>
        </p:grpSpPr>
        <p:pic>
          <p:nvPicPr>
            <p:cNvPr id="8"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9"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Социальный педагог</a:t>
              </a:r>
              <a:endParaRPr lang="en-GB" sz="2400" b="1" dirty="0">
                <a:solidFill>
                  <a:srgbClr val="990033"/>
                </a:solidFill>
                <a:latin typeface="Times New Roman" pitchFamily="18" charset="0"/>
                <a:cs typeface="Times New Roman" pitchFamily="18" charset="0"/>
              </a:endParaRPr>
            </a:p>
          </p:txBody>
        </p:sp>
      </p:grpSp>
      <p:grpSp>
        <p:nvGrpSpPr>
          <p:cNvPr id="10" name="Group 7"/>
          <p:cNvGrpSpPr>
            <a:grpSpLocks/>
          </p:cNvGrpSpPr>
          <p:nvPr/>
        </p:nvGrpSpPr>
        <p:grpSpPr bwMode="auto">
          <a:xfrm>
            <a:off x="3142802" y="5072455"/>
            <a:ext cx="2786082" cy="1500055"/>
            <a:chOff x="3335" y="2475"/>
            <a:chExt cx="1956" cy="1758"/>
          </a:xfrm>
        </p:grpSpPr>
        <p:pic>
          <p:nvPicPr>
            <p:cNvPr id="11" name="Picture 8"/>
            <p:cNvPicPr>
              <a:picLocks noChangeAspect="1" noChangeArrowheads="1"/>
            </p:cNvPicPr>
            <p:nvPr/>
          </p:nvPicPr>
          <p:blipFill>
            <a:blip r:embed="rId2" cstate="print"/>
            <a:srcRect/>
            <a:stretch>
              <a:fillRect/>
            </a:stretch>
          </p:blipFill>
          <p:spPr bwMode="auto">
            <a:xfrm>
              <a:off x="3335" y="2726"/>
              <a:ext cx="1956" cy="1507"/>
            </a:xfrm>
            <a:prstGeom prst="rect">
              <a:avLst/>
            </a:prstGeom>
            <a:noFill/>
            <a:ln w="9525">
              <a:noFill/>
              <a:round/>
              <a:headEnd/>
              <a:tailEnd/>
            </a:ln>
          </p:spPr>
        </p:pic>
        <p:sp>
          <p:nvSpPr>
            <p:cNvPr id="12" name="Text Box 9"/>
            <p:cNvSpPr txBox="1">
              <a:spLocks noChangeArrowheads="1"/>
            </p:cNvSpPr>
            <p:nvPr/>
          </p:nvSpPr>
          <p:spPr bwMode="auto">
            <a:xfrm>
              <a:off x="3335" y="2475"/>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400" b="1" dirty="0" smtClean="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Инструктор по гигиеническому воспитанию</a:t>
              </a:r>
              <a:endParaRPr lang="en-GB" sz="2400" b="1" dirty="0">
                <a:solidFill>
                  <a:srgbClr val="990033"/>
                </a:solidFill>
                <a:latin typeface="Times New Roman" pitchFamily="18" charset="0"/>
                <a:cs typeface="Times New Roman" pitchFamily="18" charset="0"/>
              </a:endParaRPr>
            </a:p>
          </p:txBody>
        </p:sp>
      </p:grpSp>
      <p:grpSp>
        <p:nvGrpSpPr>
          <p:cNvPr id="13" name="Group 7"/>
          <p:cNvGrpSpPr>
            <a:grpSpLocks/>
          </p:cNvGrpSpPr>
          <p:nvPr/>
        </p:nvGrpSpPr>
        <p:grpSpPr bwMode="auto">
          <a:xfrm>
            <a:off x="3357554" y="1643050"/>
            <a:ext cx="2500330" cy="928693"/>
            <a:chOff x="3235" y="2642"/>
            <a:chExt cx="1956" cy="1507"/>
          </a:xfrm>
        </p:grpSpPr>
        <p:pic>
          <p:nvPicPr>
            <p:cNvPr id="14"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15"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Педагог-психолог</a:t>
              </a:r>
              <a:endParaRPr lang="en-GB" sz="3600" b="1" dirty="0">
                <a:solidFill>
                  <a:srgbClr val="990033"/>
                </a:solidFill>
                <a:latin typeface="Times New Roman" pitchFamily="18" charset="0"/>
                <a:cs typeface="Times New Roman" pitchFamily="18" charset="0"/>
              </a:endParaRPr>
            </a:p>
          </p:txBody>
        </p:sp>
      </p:grpSp>
      <p:grpSp>
        <p:nvGrpSpPr>
          <p:cNvPr id="16" name="Group 7"/>
          <p:cNvGrpSpPr>
            <a:grpSpLocks/>
          </p:cNvGrpSpPr>
          <p:nvPr/>
        </p:nvGrpSpPr>
        <p:grpSpPr bwMode="auto">
          <a:xfrm>
            <a:off x="285720" y="3571876"/>
            <a:ext cx="2500330" cy="928693"/>
            <a:chOff x="3235" y="2642"/>
            <a:chExt cx="1956" cy="1507"/>
          </a:xfrm>
        </p:grpSpPr>
        <p:pic>
          <p:nvPicPr>
            <p:cNvPr id="17"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18"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Классный руководитель</a:t>
              </a:r>
              <a:endParaRPr lang="en-GB" sz="2400" b="1" dirty="0">
                <a:solidFill>
                  <a:srgbClr val="990033"/>
                </a:solidFill>
                <a:latin typeface="Times New Roman" pitchFamily="18" charset="0"/>
                <a:cs typeface="Times New Roman" pitchFamily="18" charset="0"/>
              </a:endParaRPr>
            </a:p>
          </p:txBody>
        </p:sp>
      </p:grpSp>
      <p:grpSp>
        <p:nvGrpSpPr>
          <p:cNvPr id="19" name="Group 7"/>
          <p:cNvGrpSpPr>
            <a:grpSpLocks/>
          </p:cNvGrpSpPr>
          <p:nvPr/>
        </p:nvGrpSpPr>
        <p:grpSpPr bwMode="auto">
          <a:xfrm>
            <a:off x="6000760" y="3786190"/>
            <a:ext cx="2643498" cy="1071570"/>
            <a:chOff x="3179" y="2642"/>
            <a:chExt cx="2068" cy="1507"/>
          </a:xfrm>
        </p:grpSpPr>
        <p:pic>
          <p:nvPicPr>
            <p:cNvPr id="20"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21" name="Text Box 9"/>
            <p:cNvSpPr txBox="1">
              <a:spLocks noChangeArrowheads="1"/>
            </p:cNvSpPr>
            <p:nvPr/>
          </p:nvSpPr>
          <p:spPr bwMode="auto">
            <a:xfrm>
              <a:off x="3179" y="2642"/>
              <a:ext cx="2068" cy="1190"/>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Координатор по профориентации</a:t>
              </a:r>
              <a:endParaRPr lang="en-GB" sz="2400" b="1" dirty="0">
                <a:solidFill>
                  <a:srgbClr val="990033"/>
                </a:solidFill>
                <a:latin typeface="Times New Roman" pitchFamily="18" charset="0"/>
                <a:cs typeface="Times New Roman" pitchFamily="18" charset="0"/>
              </a:endParaRPr>
            </a:p>
          </p:txBody>
        </p:sp>
      </p:grpSp>
      <p:grpSp>
        <p:nvGrpSpPr>
          <p:cNvPr id="22" name="Group 7"/>
          <p:cNvGrpSpPr>
            <a:grpSpLocks/>
          </p:cNvGrpSpPr>
          <p:nvPr/>
        </p:nvGrpSpPr>
        <p:grpSpPr bwMode="auto">
          <a:xfrm>
            <a:off x="6143636" y="2357430"/>
            <a:ext cx="2500330" cy="928693"/>
            <a:chOff x="3235" y="2642"/>
            <a:chExt cx="1956" cy="1507"/>
          </a:xfrm>
        </p:grpSpPr>
        <p:pic>
          <p:nvPicPr>
            <p:cNvPr id="23"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24"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Учителя-предметники</a:t>
              </a:r>
              <a:endParaRPr lang="en-GB" sz="2400" b="1" dirty="0">
                <a:solidFill>
                  <a:srgbClr val="990033"/>
                </a:solidFill>
                <a:latin typeface="Times New Roman" pitchFamily="18" charset="0"/>
                <a:cs typeface="Times New Roman" pitchFamily="18" charset="0"/>
              </a:endParaRPr>
            </a:p>
          </p:txBody>
        </p:sp>
      </p:grpSp>
      <p:grpSp>
        <p:nvGrpSpPr>
          <p:cNvPr id="25" name="Group 7"/>
          <p:cNvGrpSpPr>
            <a:grpSpLocks/>
          </p:cNvGrpSpPr>
          <p:nvPr/>
        </p:nvGrpSpPr>
        <p:grpSpPr bwMode="auto">
          <a:xfrm>
            <a:off x="357158" y="5072074"/>
            <a:ext cx="2500330" cy="928693"/>
            <a:chOff x="3235" y="2642"/>
            <a:chExt cx="1956" cy="1507"/>
          </a:xfrm>
        </p:grpSpPr>
        <p:pic>
          <p:nvPicPr>
            <p:cNvPr id="26"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27"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Руководители кружков</a:t>
              </a:r>
              <a:endParaRPr lang="en-GB" sz="2400" b="1" dirty="0">
                <a:solidFill>
                  <a:srgbClr val="990033"/>
                </a:solidFill>
                <a:latin typeface="Times New Roman" pitchFamily="18" charset="0"/>
                <a:cs typeface="Times New Roman" pitchFamily="18" charset="0"/>
              </a:endParaRPr>
            </a:p>
          </p:txBody>
        </p:sp>
      </p:grpSp>
      <p:grpSp>
        <p:nvGrpSpPr>
          <p:cNvPr id="28" name="Group 7"/>
          <p:cNvGrpSpPr>
            <a:grpSpLocks/>
          </p:cNvGrpSpPr>
          <p:nvPr/>
        </p:nvGrpSpPr>
        <p:grpSpPr bwMode="auto">
          <a:xfrm>
            <a:off x="6143636" y="5214950"/>
            <a:ext cx="2500330" cy="928693"/>
            <a:chOff x="3235" y="2642"/>
            <a:chExt cx="1956" cy="1507"/>
          </a:xfrm>
        </p:grpSpPr>
        <p:pic>
          <p:nvPicPr>
            <p:cNvPr id="29" name="Picture 8"/>
            <p:cNvPicPr>
              <a:picLocks noChangeAspect="1" noChangeArrowheads="1"/>
            </p:cNvPicPr>
            <p:nvPr/>
          </p:nvPicPr>
          <p:blipFill>
            <a:blip r:embed="rId2" cstate="print"/>
            <a:srcRect/>
            <a:stretch>
              <a:fillRect/>
            </a:stretch>
          </p:blipFill>
          <p:spPr bwMode="auto">
            <a:xfrm>
              <a:off x="3235" y="2642"/>
              <a:ext cx="1956" cy="1507"/>
            </a:xfrm>
            <a:prstGeom prst="rect">
              <a:avLst/>
            </a:prstGeom>
            <a:noFill/>
            <a:ln w="9525">
              <a:noFill/>
              <a:round/>
              <a:headEnd/>
              <a:tailEnd/>
            </a:ln>
          </p:spPr>
        </p:pic>
        <p:sp>
          <p:nvSpPr>
            <p:cNvPr id="30" name="Text Box 9"/>
            <p:cNvSpPr txBox="1">
              <a:spLocks noChangeArrowheads="1"/>
            </p:cNvSpPr>
            <p:nvPr/>
          </p:nvSpPr>
          <p:spPr bwMode="auto">
            <a:xfrm>
              <a:off x="3291" y="2642"/>
              <a:ext cx="1789" cy="1422"/>
            </a:xfrm>
            <a:prstGeom prst="rect">
              <a:avLst/>
            </a:prstGeom>
            <a:noFill/>
            <a:ln w="9525">
              <a:noFill/>
              <a:round/>
              <a:headEnd/>
              <a:tailEnd/>
            </a:ln>
          </p:spPr>
          <p:txBody>
            <a:bodyPr lIns="90000" tIns="46800" rIns="90000" bIns="46800" anchor="ctr"/>
            <a:lstStyle/>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333399"/>
                </a:solidFill>
                <a:latin typeface="Times New Roman" pitchFamily="18" charset="0"/>
                <a:cs typeface="Times New Roman" pitchFamily="18" charset="0"/>
              </a:endParaRPr>
            </a:p>
            <a:p>
              <a:pPr algn="ctr">
                <a:lnSpc>
                  <a:spcPct val="93000"/>
                </a:lnSpc>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99"/>
                  </a:solidFill>
                  <a:latin typeface="Times New Roman" pitchFamily="18" charset="0"/>
                  <a:cs typeface="Times New Roman" pitchFamily="18" charset="0"/>
                </a:rPr>
                <a:t>Медицинская сестра</a:t>
              </a:r>
              <a:endParaRPr lang="en-GB" sz="2400" b="1" dirty="0">
                <a:solidFill>
                  <a:srgbClr val="990033"/>
                </a:solidFill>
                <a:latin typeface="Times New Roman" pitchFamily="18" charset="0"/>
                <a:cs typeface="Times New Roman" pitchFamily="18" charset="0"/>
              </a:endParaRPr>
            </a:p>
          </p:txBody>
        </p:sp>
      </p:grpSp>
      <p:pic>
        <p:nvPicPr>
          <p:cNvPr id="10242" name="Picture 2" descr="http://www.clipartbest.com/cliparts/RiG/ByM/RiGByM59T.jpg"/>
          <p:cNvPicPr>
            <a:picLocks noChangeAspect="1" noChangeArrowheads="1"/>
          </p:cNvPicPr>
          <p:nvPr/>
        </p:nvPicPr>
        <p:blipFill>
          <a:blip r:embed="rId3" cstate="print"/>
          <a:srcRect/>
          <a:stretch>
            <a:fillRect/>
          </a:stretch>
        </p:blipFill>
        <p:spPr bwMode="auto">
          <a:xfrm>
            <a:off x="3571868" y="2714620"/>
            <a:ext cx="1820854" cy="2387148"/>
          </a:xfrm>
          <a:prstGeom prst="rect">
            <a:avLst/>
          </a:prstGeom>
          <a:noFill/>
        </p:spPr>
      </p:pic>
      <p:pic>
        <p:nvPicPr>
          <p:cNvPr id="32" name="Picture 11" descr="pic3301"/>
          <p:cNvPicPr>
            <a:picLocks noChangeAspect="1" noChangeArrowheads="1" noCrop="1"/>
          </p:cNvPicPr>
          <p:nvPr/>
        </p:nvPicPr>
        <p:blipFill>
          <a:blip r:embed="rId4" cstate="print"/>
          <a:srcRect/>
          <a:stretch>
            <a:fillRect/>
          </a:stretch>
        </p:blipFill>
        <p:spPr bwMode="auto">
          <a:xfrm>
            <a:off x="7929586" y="1142984"/>
            <a:ext cx="941923" cy="1673222"/>
          </a:xfrm>
          <a:prstGeom prst="rect">
            <a:avLst/>
          </a:prstGeom>
          <a:noFill/>
          <a:ln w="9525">
            <a:noFill/>
            <a:miter lim="800000"/>
            <a:headEnd/>
            <a:tailEnd/>
          </a:ln>
        </p:spPr>
      </p:pic>
    </p:spTree>
    <p:extLst>
      <p:ext uri="{BB962C8B-B14F-4D97-AF65-F5344CB8AC3E}">
        <p14:creationId xmlns="" xmlns:p14="http://schemas.microsoft.com/office/powerpoint/2010/main" val="50220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3563888" y="4149080"/>
            <a:ext cx="2304256" cy="360040"/>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4" descr="C:\Users\Галина Петровна\Desktop\дети должны быть вместе.gif"/>
          <p:cNvPicPr>
            <a:picLocks noChangeAspect="1" noChangeArrowheads="1"/>
          </p:cNvPicPr>
          <p:nvPr/>
        </p:nvPicPr>
        <p:blipFill>
          <a:blip r:embed="rId3" cstate="print"/>
          <a:srcRect/>
          <a:stretch>
            <a:fillRect/>
          </a:stretch>
        </p:blipFill>
        <p:spPr bwMode="auto">
          <a:xfrm>
            <a:off x="0" y="0"/>
            <a:ext cx="1835696" cy="1928013"/>
          </a:xfrm>
          <a:prstGeom prst="rect">
            <a:avLst/>
          </a:prstGeom>
          <a:noFill/>
        </p:spPr>
      </p:pic>
      <p:sp>
        <p:nvSpPr>
          <p:cNvPr id="4" name="Прямоугольник 3"/>
          <p:cNvSpPr/>
          <p:nvPr/>
        </p:nvSpPr>
        <p:spPr>
          <a:xfrm>
            <a:off x="1907704" y="285728"/>
            <a:ext cx="7236296" cy="1200329"/>
          </a:xfrm>
          <a:prstGeom prst="rect">
            <a:avLst/>
          </a:prstGeom>
        </p:spPr>
        <p:txBody>
          <a:bodyPr wrap="square">
            <a:spAutoFit/>
          </a:bodyPr>
          <a:lstStyle/>
          <a:p>
            <a:pPr algn="ctr"/>
            <a:r>
              <a:rPr lang="ru-RU"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Современные педагогические технологии </a:t>
            </a:r>
            <a:r>
              <a:rPr lang="ru-RU" sz="2400" b="1" dirty="0" smtClean="0">
                <a:latin typeface="Times New Roman" pitchFamily="18" charset="0"/>
                <a:cs typeface="Times New Roman" pitchFamily="18" charset="0"/>
              </a:rPr>
              <a:t>–</a:t>
            </a:r>
          </a:p>
          <a:p>
            <a:pPr algn="ctr"/>
            <a:r>
              <a:rPr lang="ru-RU" sz="2400" b="1" dirty="0" smtClean="0">
                <a:latin typeface="Times New Roman" pitchFamily="18" charset="0"/>
                <a:cs typeface="Times New Roman" pitchFamily="18" charset="0"/>
              </a:rPr>
              <a:t> как эффективное средство в достижении </a:t>
            </a:r>
            <a:r>
              <a:rPr lang="ru-RU" sz="2400" b="1" i="1" dirty="0" smtClean="0">
                <a:ln>
                  <a:solidFill>
                    <a:srgbClr val="C00000"/>
                  </a:solidFill>
                </a:ln>
                <a:solidFill>
                  <a:srgbClr val="C00000"/>
                </a:solidFill>
                <a:latin typeface="Times New Roman" pitchFamily="18" charset="0"/>
                <a:cs typeface="Times New Roman" pitchFamily="18" charset="0"/>
              </a:rPr>
              <a:t>личностных результатов</a:t>
            </a:r>
            <a:r>
              <a:rPr lang="ru-RU" sz="2400" b="1" dirty="0" smtClean="0">
                <a:ln>
                  <a:solidFill>
                    <a:srgbClr val="C00000"/>
                  </a:solidFill>
                </a:ln>
                <a:solidFill>
                  <a:srgbClr val="C00000"/>
                </a:solidFill>
                <a:latin typeface="Times New Roman" pitchFamily="18" charset="0"/>
                <a:cs typeface="Times New Roman" pitchFamily="18" charset="0"/>
              </a:rPr>
              <a:t> </a:t>
            </a:r>
            <a:r>
              <a:rPr lang="ru-RU" sz="2400" b="1" dirty="0" smtClean="0">
                <a:latin typeface="Times New Roman" pitchFamily="18" charset="0"/>
                <a:cs typeface="Times New Roman" pitchFamily="18" charset="0"/>
              </a:rPr>
              <a:t>обучающихся с ОВЗ.</a:t>
            </a:r>
            <a:endParaRPr lang="ru-RU" sz="2400" b="1" dirty="0">
              <a:latin typeface="Times New Roman" pitchFamily="18" charset="0"/>
              <a:cs typeface="Times New Roman" pitchFamily="18" charset="0"/>
            </a:endParaRPr>
          </a:p>
        </p:txBody>
      </p:sp>
      <p:graphicFrame>
        <p:nvGraphicFramePr>
          <p:cNvPr id="5" name="Схема 4"/>
          <p:cNvGraphicFramePr/>
          <p:nvPr/>
        </p:nvGraphicFramePr>
        <p:xfrm>
          <a:off x="395536" y="2000240"/>
          <a:ext cx="5105158" cy="4000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563888" y="4509120"/>
            <a:ext cx="2016224" cy="64633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Интеграция технологий</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Скругленный прямоугольник 8"/>
          <p:cNvSpPr/>
          <p:nvPr/>
        </p:nvSpPr>
        <p:spPr>
          <a:xfrm>
            <a:off x="6444208" y="2276872"/>
            <a:ext cx="2448272"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tx1"/>
                </a:solidFill>
                <a:latin typeface="Times New Roman" pitchFamily="18" charset="0"/>
                <a:cs typeface="Times New Roman" pitchFamily="18" charset="0"/>
              </a:rPr>
              <a:t>Повышение степени усвоения учебного материала</a:t>
            </a:r>
            <a:endParaRPr lang="ru-RU" b="1"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6372200" y="4725144"/>
            <a:ext cx="2448272"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tx1"/>
                </a:solidFill>
                <a:latin typeface="Times New Roman" pitchFamily="18" charset="0"/>
                <a:cs typeface="Times New Roman" pitchFamily="18" charset="0"/>
              </a:rPr>
              <a:t>Повышение мотивации к познанию нового, неизвестного</a:t>
            </a:r>
            <a:endParaRPr lang="ru-RU" b="1" dirty="0">
              <a:solidFill>
                <a:schemeClr val="tx1"/>
              </a:solidFill>
              <a:latin typeface="Times New Roman" pitchFamily="18" charset="0"/>
              <a:cs typeface="Times New Roman" pitchFamily="18" charset="0"/>
            </a:endParaRPr>
          </a:p>
        </p:txBody>
      </p:sp>
      <p:cxnSp>
        <p:nvCxnSpPr>
          <p:cNvPr id="12" name="Прямая со стрелкой 11"/>
          <p:cNvCxnSpPr>
            <a:stCxn id="6" idx="3"/>
            <a:endCxn id="9" idx="1"/>
          </p:cNvCxnSpPr>
          <p:nvPr/>
        </p:nvCxnSpPr>
        <p:spPr>
          <a:xfrm flipV="1">
            <a:off x="5868144" y="2852936"/>
            <a:ext cx="576064" cy="14761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Прямая со стрелкой 13"/>
          <p:cNvCxnSpPr>
            <a:stCxn id="6" idx="3"/>
            <a:endCxn id="10" idx="0"/>
          </p:cNvCxnSpPr>
          <p:nvPr/>
        </p:nvCxnSpPr>
        <p:spPr>
          <a:xfrm>
            <a:off x="5868144" y="4329100"/>
            <a:ext cx="1728192" cy="39604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4098" name="Picture 2"/>
          <p:cNvPicPr>
            <a:picLocks noChangeAspect="1" noChangeArrowheads="1"/>
          </p:cNvPicPr>
          <p:nvPr/>
        </p:nvPicPr>
        <p:blipFill>
          <a:blip r:embed="rId8" cstate="print"/>
          <a:srcRect/>
          <a:stretch>
            <a:fillRect/>
          </a:stretch>
        </p:blipFill>
        <p:spPr bwMode="auto">
          <a:xfrm>
            <a:off x="2267744" y="5013176"/>
            <a:ext cx="1623586" cy="1628800"/>
          </a:xfrm>
          <a:prstGeom prst="rect">
            <a:avLst/>
          </a:prstGeom>
          <a:noFill/>
          <a:ln w="9525">
            <a:noFill/>
            <a:miter lim="800000"/>
            <a:headEnd/>
            <a:tailEnd/>
          </a:ln>
          <a:effectLst/>
        </p:spPr>
      </p:pic>
      <p:sp>
        <p:nvSpPr>
          <p:cNvPr id="15" name="TextBox 14"/>
          <p:cNvSpPr txBox="1"/>
          <p:nvPr/>
        </p:nvSpPr>
        <p:spPr>
          <a:xfrm>
            <a:off x="1928794" y="2214554"/>
            <a:ext cx="1656800" cy="769441"/>
          </a:xfrm>
          <a:prstGeom prst="rect">
            <a:avLst/>
          </a:prstGeom>
          <a:noFill/>
        </p:spPr>
        <p:txBody>
          <a:bodyPr wrap="none" rtlCol="0">
            <a:spAutoFit/>
          </a:bodyPr>
          <a:lstStyle/>
          <a:p>
            <a:pPr lvl="0"/>
            <a:r>
              <a:rPr lang="ru-RU" sz="2200" b="1" dirty="0" smtClean="0">
                <a:latin typeface="Times New Roman" pitchFamily="18" charset="0"/>
                <a:cs typeface="Times New Roman" pitchFamily="18" charset="0"/>
              </a:rPr>
              <a:t>контингент</a:t>
            </a:r>
          </a:p>
          <a:p>
            <a:endParaRPr lang="ru-RU" sz="2200" dirty="0"/>
          </a:p>
        </p:txBody>
      </p:sp>
      <p:sp>
        <p:nvSpPr>
          <p:cNvPr id="16" name="TextBox 15"/>
          <p:cNvSpPr txBox="1"/>
          <p:nvPr/>
        </p:nvSpPr>
        <p:spPr>
          <a:xfrm>
            <a:off x="571472" y="4857760"/>
            <a:ext cx="1530804" cy="707886"/>
          </a:xfrm>
          <a:prstGeom prst="rect">
            <a:avLst/>
          </a:prstGeom>
          <a:noFill/>
        </p:spPr>
        <p:txBody>
          <a:bodyPr wrap="none" rtlCol="0">
            <a:spAutoFit/>
          </a:bodyPr>
          <a:lstStyle/>
          <a:p>
            <a:pPr lvl="0" algn="ctr"/>
            <a:r>
              <a:rPr lang="ru-RU" sz="2000" b="1" dirty="0" smtClean="0">
                <a:latin typeface="Times New Roman" pitchFamily="18" charset="0"/>
                <a:cs typeface="Times New Roman" pitchFamily="18" charset="0"/>
              </a:rPr>
              <a:t>уровень</a:t>
            </a:r>
          </a:p>
          <a:p>
            <a:pPr lvl="0"/>
            <a:r>
              <a:rPr lang="ru-RU" sz="2000" b="1" dirty="0" smtClean="0">
                <a:latin typeface="Times New Roman" pitchFamily="18" charset="0"/>
                <a:cs typeface="Times New Roman" pitchFamily="18" charset="0"/>
              </a:rPr>
              <a:t> готовности</a:t>
            </a:r>
            <a:endParaRPr lang="ru-RU" sz="2000" b="1" dirty="0">
              <a:latin typeface="Times New Roman" pitchFamily="18" charset="0"/>
              <a:cs typeface="Times New Roman" pitchFamily="18" charset="0"/>
            </a:endParaRPr>
          </a:p>
        </p:txBody>
      </p:sp>
      <p:sp>
        <p:nvSpPr>
          <p:cNvPr id="17" name="TextBox 16"/>
          <p:cNvSpPr txBox="1"/>
          <p:nvPr/>
        </p:nvSpPr>
        <p:spPr>
          <a:xfrm>
            <a:off x="2214546" y="3500438"/>
            <a:ext cx="1769459" cy="1200329"/>
          </a:xfrm>
          <a:prstGeom prst="rect">
            <a:avLst/>
          </a:prstGeom>
          <a:noFill/>
        </p:spPr>
        <p:txBody>
          <a:bodyPr wrap="none" rtlCol="0">
            <a:spAutoFit/>
          </a:bodyPr>
          <a:lstStyle/>
          <a:p>
            <a:pPr lvl="0" algn="ctr"/>
            <a:r>
              <a:rPr lang="ru-RU" sz="2400" b="1" dirty="0" smtClean="0">
                <a:latin typeface="Times New Roman" pitchFamily="18" charset="0"/>
                <a:cs typeface="Times New Roman" pitchFamily="18" charset="0"/>
              </a:rPr>
              <a:t>Факторы</a:t>
            </a:r>
          </a:p>
          <a:p>
            <a:pPr lvl="0" algn="ctr"/>
            <a:r>
              <a:rPr lang="ru-RU" sz="2400" b="1" dirty="0" smtClean="0">
                <a:latin typeface="Times New Roman" pitchFamily="18" charset="0"/>
                <a:cs typeface="Times New Roman" pitchFamily="18" charset="0"/>
              </a:rPr>
              <a:t> выбора </a:t>
            </a:r>
          </a:p>
          <a:p>
            <a:pPr lvl="0" algn="ctr"/>
            <a:r>
              <a:rPr lang="ru-RU" sz="2400" b="1" dirty="0" smtClean="0">
                <a:latin typeface="Times New Roman" pitchFamily="18" charset="0"/>
                <a:cs typeface="Times New Roman" pitchFamily="18" charset="0"/>
              </a:rPr>
              <a:t>технологии</a:t>
            </a:r>
            <a:endParaRPr lang="ru-RU"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672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654032"/>
          </a:xfrm>
        </p:spPr>
        <p:txBody>
          <a:bodyPr>
            <a:normAutofit fontScale="90000"/>
          </a:bodyPr>
          <a:lstStyle/>
          <a:p>
            <a:r>
              <a:rPr lang="ru-RU" sz="3600" b="1" dirty="0" smtClean="0">
                <a:solidFill>
                  <a:srgbClr val="C00000"/>
                </a:solidFill>
              </a:rPr>
              <a:t>Технология </a:t>
            </a:r>
            <a:r>
              <a:rPr lang="ru-RU" sz="3600" b="1" smtClean="0">
                <a:solidFill>
                  <a:srgbClr val="C00000"/>
                </a:solidFill>
              </a:rPr>
              <a:t>дифференцированного обучения</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TextBox 2"/>
          <p:cNvSpPr txBox="1"/>
          <p:nvPr/>
        </p:nvSpPr>
        <p:spPr>
          <a:xfrm>
            <a:off x="357158" y="642918"/>
            <a:ext cx="8491819" cy="2000548"/>
          </a:xfrm>
          <a:prstGeom prst="rect">
            <a:avLst/>
          </a:prstGeom>
          <a:noFill/>
        </p:spPr>
        <p:txBody>
          <a:bodyPr wrap="square" rtlCol="0">
            <a:spAutoFit/>
          </a:bodyPr>
          <a:lstStyle/>
          <a:p>
            <a:pPr>
              <a:lnSpc>
                <a:spcPts val="2400"/>
              </a:lnSpc>
            </a:pPr>
            <a:r>
              <a:rPr lang="ru-RU" sz="2400" b="1" dirty="0" smtClean="0"/>
              <a:t>Дифференциация необходима по следующим причинам:</a:t>
            </a:r>
          </a:p>
          <a:p>
            <a:pPr lvl="0">
              <a:lnSpc>
                <a:spcPts val="2400"/>
              </a:lnSpc>
              <a:buFont typeface="Wingdings" pitchFamily="2" charset="2"/>
              <a:buChar char="Ø"/>
            </a:pPr>
            <a:r>
              <a:rPr lang="ru-RU" sz="2400" b="1" dirty="0" smtClean="0"/>
              <a:t>разные стартовые возможности детей;</a:t>
            </a:r>
          </a:p>
          <a:p>
            <a:pPr lvl="0">
              <a:lnSpc>
                <a:spcPts val="2400"/>
              </a:lnSpc>
              <a:buFont typeface="Wingdings" pitchFamily="2" charset="2"/>
              <a:buChar char="Ø"/>
            </a:pPr>
            <a:r>
              <a:rPr lang="ru-RU" sz="2400" b="1" dirty="0" smtClean="0"/>
              <a:t>разные способности, а с определённого возраста и склонности;</a:t>
            </a:r>
          </a:p>
          <a:p>
            <a:pPr lvl="0">
              <a:lnSpc>
                <a:spcPts val="2400"/>
              </a:lnSpc>
              <a:buFont typeface="Wingdings" pitchFamily="2" charset="2"/>
              <a:buChar char="Ø"/>
            </a:pPr>
            <a:r>
              <a:rPr lang="ru-RU" sz="2400" b="1" dirty="0" smtClean="0"/>
              <a:t>для обеспечения индивидуальной траектории развития.</a:t>
            </a:r>
          </a:p>
          <a:p>
            <a:endParaRPr lang="ru-RU" sz="2400" b="1" dirty="0"/>
          </a:p>
        </p:txBody>
      </p:sp>
      <p:sp>
        <p:nvSpPr>
          <p:cNvPr id="4" name="TextBox 3"/>
          <p:cNvSpPr txBox="1"/>
          <p:nvPr/>
        </p:nvSpPr>
        <p:spPr>
          <a:xfrm>
            <a:off x="642878" y="2786058"/>
            <a:ext cx="8501122" cy="4431983"/>
          </a:xfrm>
          <a:prstGeom prst="rect">
            <a:avLst/>
          </a:prstGeom>
          <a:noFill/>
        </p:spPr>
        <p:txBody>
          <a:bodyPr wrap="square" rtlCol="0">
            <a:spAutoFit/>
          </a:bodyPr>
          <a:lstStyle/>
          <a:p>
            <a:r>
              <a:rPr lang="ru-RU" sz="2400" b="1" dirty="0" smtClean="0"/>
              <a:t>Дифференциация содержания учебных заданий: </a:t>
            </a:r>
          </a:p>
          <a:p>
            <a:pPr lvl="0">
              <a:buFont typeface="Wingdings" pitchFamily="2" charset="2"/>
              <a:buChar char="Ø"/>
            </a:pPr>
            <a:r>
              <a:rPr lang="ru-RU" sz="2400" b="1" dirty="0" smtClean="0"/>
              <a:t>по уровню творчества; </a:t>
            </a:r>
          </a:p>
          <a:p>
            <a:pPr lvl="0">
              <a:buFont typeface="Wingdings" pitchFamily="2" charset="2"/>
              <a:buChar char="Ø"/>
            </a:pPr>
            <a:r>
              <a:rPr lang="ru-RU" sz="2400" b="1" dirty="0" smtClean="0"/>
              <a:t>по уровню трудности; </a:t>
            </a:r>
          </a:p>
          <a:p>
            <a:pPr lvl="0">
              <a:buFont typeface="Wingdings" pitchFamily="2" charset="2"/>
              <a:buChar char="Ø"/>
            </a:pPr>
            <a:r>
              <a:rPr lang="ru-RU" sz="2400" b="1" dirty="0" smtClean="0"/>
              <a:t>по объёму.</a:t>
            </a:r>
          </a:p>
          <a:p>
            <a:r>
              <a:rPr lang="ru-RU" sz="2400" b="1" dirty="0" smtClean="0"/>
              <a:t>2. Использование разных приёмов организации деятельности детей на уроке, при этом содержание заданий является единым, а работа дифференцируется:</a:t>
            </a:r>
          </a:p>
          <a:p>
            <a:pPr lvl="0">
              <a:buFont typeface="Wingdings" pitchFamily="2" charset="2"/>
              <a:buChar char="Ø"/>
            </a:pPr>
            <a:r>
              <a:rPr lang="ru-RU" sz="2400" b="1" dirty="0" smtClean="0"/>
              <a:t>по степени самостоятельности учащихся; </a:t>
            </a:r>
          </a:p>
          <a:p>
            <a:pPr lvl="0">
              <a:buFont typeface="Wingdings" pitchFamily="2" charset="2"/>
              <a:buChar char="Ø"/>
            </a:pPr>
            <a:r>
              <a:rPr lang="ru-RU" sz="2400" b="1" dirty="0" smtClean="0"/>
              <a:t>по степени и характеру помощи учащимся; </a:t>
            </a:r>
          </a:p>
          <a:p>
            <a:pPr lvl="0">
              <a:buFont typeface="Wingdings" pitchFamily="2" charset="2"/>
              <a:buChar char="Ø"/>
            </a:pPr>
            <a:r>
              <a:rPr lang="ru-RU" sz="2400" b="1" dirty="0" smtClean="0"/>
              <a:t>по характеру учебных действий.</a:t>
            </a:r>
          </a:p>
          <a:p>
            <a:endParaRPr lang="ru-RU" sz="2400" b="1" dirty="0" smtClean="0"/>
          </a:p>
          <a:p>
            <a:endParaRPr lang="ru-RU" dirty="0"/>
          </a:p>
        </p:txBody>
      </p:sp>
      <p:sp>
        <p:nvSpPr>
          <p:cNvPr id="5" name="Прямоугольник 4"/>
          <p:cNvSpPr/>
          <p:nvPr/>
        </p:nvSpPr>
        <p:spPr>
          <a:xfrm>
            <a:off x="500034" y="2285992"/>
            <a:ext cx="7786742" cy="954107"/>
          </a:xfrm>
          <a:prstGeom prst="rect">
            <a:avLst/>
          </a:prstGeom>
        </p:spPr>
        <p:txBody>
          <a:bodyPr wrap="square">
            <a:spAutoFit/>
          </a:bodyPr>
          <a:lstStyle/>
          <a:p>
            <a:r>
              <a:rPr lang="ru-RU" sz="2800" b="1" dirty="0" smtClean="0">
                <a:solidFill>
                  <a:srgbClr val="000099"/>
                </a:solidFill>
              </a:rPr>
              <a:t>Технология  уровневой дифференциации  </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1292</Words>
  <Application>Microsoft Office PowerPoint</Application>
  <PresentationFormat>Экран (4:3)</PresentationFormat>
  <Paragraphs>312</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Данилова Рената Игоревна,                                                  социальный педагог</vt:lpstr>
      <vt:lpstr>Структура образовательного пространства в ОУ </vt:lpstr>
      <vt:lpstr>Слайд 3</vt:lpstr>
      <vt:lpstr>Слайд 4</vt:lpstr>
      <vt:lpstr>Слайд 5</vt:lpstr>
      <vt:lpstr>Слайд 6</vt:lpstr>
      <vt:lpstr>Модель сопровождения детей с  ОВЗ  в МБОУ ТКСОШ  </vt:lpstr>
      <vt:lpstr>Слайд 8</vt:lpstr>
      <vt:lpstr>Технология дифференцированного обучения </vt:lpstr>
      <vt:lpstr>Слайд 10</vt:lpstr>
      <vt:lpstr>Слайд 11</vt:lpstr>
      <vt:lpstr>Ролевые игры</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«Инклюзивное образование в МБОУ «Теплоключевская СОШ»    </dc:title>
  <dc:creator>Галина</dc:creator>
  <cp:lastModifiedBy>Людмила Шишова</cp:lastModifiedBy>
  <cp:revision>84</cp:revision>
  <dcterms:created xsi:type="dcterms:W3CDTF">2018-03-14T13:40:01Z</dcterms:created>
  <dcterms:modified xsi:type="dcterms:W3CDTF">2018-04-24T11:12:20Z</dcterms:modified>
</cp:coreProperties>
</file>