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9" r:id="rId7"/>
    <p:sldId id="271" r:id="rId8"/>
    <p:sldId id="263" r:id="rId9"/>
    <p:sldId id="264" r:id="rId10"/>
    <p:sldId id="265" r:id="rId11"/>
    <p:sldId id="270" r:id="rId12"/>
    <p:sldId id="266" r:id="rId13"/>
    <p:sldId id="267" r:id="rId14"/>
    <p:sldId id="272" r:id="rId15"/>
    <p:sldId id="273" r:id="rId16"/>
    <p:sldId id="274" r:id="rId17"/>
    <p:sldId id="285" r:id="rId18"/>
    <p:sldId id="284" r:id="rId19"/>
    <p:sldId id="283" r:id="rId20"/>
    <p:sldId id="282" r:id="rId21"/>
    <p:sldId id="276" r:id="rId22"/>
    <p:sldId id="280" r:id="rId23"/>
    <p:sldId id="281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325" autoAdjust="0"/>
  </p:normalViewPr>
  <p:slideViewPr>
    <p:cSldViewPr>
      <p:cViewPr varScale="1">
        <p:scale>
          <a:sx n="72" d="100"/>
          <a:sy n="72" d="100"/>
        </p:scale>
        <p:origin x="-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69BF-FC11-4726-8B2C-DDC59B97DDD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D6C-6B2F-48BB-BD73-6F2934679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7" y="857232"/>
            <a:ext cx="7215237" cy="84330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7200" b="1" i="1" dirty="0" smtClean="0"/>
              <a:t> </a:t>
            </a:r>
            <a:r>
              <a:rPr lang="ru-RU" sz="7200" b="1" i="1" dirty="0" smtClean="0">
                <a:solidFill>
                  <a:srgbClr val="FF0000"/>
                </a:solidFill>
              </a:rPr>
              <a:t>Хотим быть здоровыми</a:t>
            </a:r>
            <a:endParaRPr lang="ru-RU" sz="72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ЖИЗНИ ГРУППЫ            «ЗАЙЧАТА 2017-18»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младшей группы «Зайчата»</a:t>
            </a:r>
          </a:p>
          <a:p>
            <a:pPr algn="r"/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Учар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Е.Л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г.Кемерово, 2018</a:t>
            </a:r>
          </a:p>
          <a:p>
            <a:pPr algn="ctr"/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дороже золота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(Вильям Шекспир)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дороже золота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(Вильям Шекспир)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857232"/>
            <a:ext cx="543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МАДОУ 219 «Детский сад комбинированного вида»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071678"/>
            <a:ext cx="4357718" cy="2901469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500438"/>
            <a:ext cx="3852383" cy="29664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80010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РАЗВЛЕЧЕНИЕ: «КАПИТОШКА В ГОСТЯХ У РЕБЯТ»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развитие культурно-гигиенических навыков у детей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1\Desktop\PICT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853162"/>
            <a:ext cx="4500594" cy="3366655"/>
          </a:xfrm>
          <a:prstGeom prst="rect">
            <a:avLst/>
          </a:prstGeom>
          <a:noFill/>
        </p:spPr>
      </p:pic>
      <p:pic>
        <p:nvPicPr>
          <p:cNvPr id="1027" name="Picture 3" descr="C:\Users\user1\Desktop\PICT0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66"/>
            <a:ext cx="4494803" cy="33623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7" y="357166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ВОДИЧКА, ВОДИЧКА…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500174"/>
            <a:ext cx="6486692" cy="4916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2868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РАЗВЛЕЧЕНИЕ: «В СТРАНЕ МЫЛЬНЫХ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ПУЗЫРЕЙ»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развитие положительных эмоций у детей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1\Desktop\для презентации\20170314_093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0948" y="146207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user1\Desktop\для презентации\20170314_094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895256" y="1391232"/>
            <a:ext cx="4272000" cy="320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19877" y="642918"/>
            <a:ext cx="5681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 НА ДЫХАНИЕ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user1\Desktop\для презентации\20170316_171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47680" y="890566"/>
            <a:ext cx="4267200" cy="3200400"/>
          </a:xfrm>
          <a:prstGeom prst="rect">
            <a:avLst/>
          </a:prstGeom>
          <a:noFill/>
        </p:spPr>
      </p:pic>
      <p:pic>
        <p:nvPicPr>
          <p:cNvPr id="27651" name="Picture 3" descr="C:\Users\user1\Desktop\для презентации\20171003_103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60000">
            <a:off x="5218601" y="989606"/>
            <a:ext cx="4267200" cy="3200400"/>
          </a:xfrm>
          <a:prstGeom prst="rect">
            <a:avLst/>
          </a:prstGeom>
          <a:noFill/>
        </p:spPr>
      </p:pic>
      <p:pic>
        <p:nvPicPr>
          <p:cNvPr id="27652" name="Picture 4" descr="C:\Users\user1\Desktop\для презентации\20171003_1048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60000">
            <a:off x="2503957" y="2632682"/>
            <a:ext cx="4267200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85728"/>
            <a:ext cx="61812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 ОБЛАГОРАЖИВАЕТ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1\Desktop\для презентации\20171010_091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47680" y="890566"/>
            <a:ext cx="4267200" cy="3200400"/>
          </a:xfrm>
          <a:prstGeom prst="rect">
            <a:avLst/>
          </a:prstGeom>
          <a:noFill/>
        </p:spPr>
      </p:pic>
      <p:pic>
        <p:nvPicPr>
          <p:cNvPr id="28675" name="Picture 3" descr="C:\Users\user1\Desktop\для презентации\20171010_092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110170" y="962004"/>
            <a:ext cx="4267200" cy="3200400"/>
          </a:xfrm>
          <a:prstGeom prst="rect">
            <a:avLst/>
          </a:prstGeom>
          <a:noFill/>
        </p:spPr>
      </p:pic>
      <p:pic>
        <p:nvPicPr>
          <p:cNvPr id="28676" name="Picture 4" descr="C:\Users\user1\Desktop\для презентации\20171019_094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40000">
            <a:off x="2683528" y="3160212"/>
            <a:ext cx="3992907" cy="29946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19877" y="571480"/>
            <a:ext cx="5395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ДЕЯТЕЛЬНОСТЬ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user1\Desktop\для презентации\20171016_114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3966" y="1064042"/>
            <a:ext cx="4512000" cy="3384000"/>
          </a:xfrm>
          <a:prstGeom prst="rect">
            <a:avLst/>
          </a:prstGeom>
          <a:noFill/>
        </p:spPr>
      </p:pic>
      <p:pic>
        <p:nvPicPr>
          <p:cNvPr id="29699" name="Picture 3" descr="C:\Users\user1\Desktop\для презентации\20171016_114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40000">
            <a:off x="5075725" y="1989738"/>
            <a:ext cx="42672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785794"/>
            <a:ext cx="472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ЗАКАЛИВАНИЕ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user1\Desktop\для презентации\20171023_082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4804" y="962004"/>
            <a:ext cx="4267200" cy="3200400"/>
          </a:xfrm>
          <a:prstGeom prst="rect">
            <a:avLst/>
          </a:prstGeom>
          <a:noFill/>
        </p:spPr>
      </p:pic>
      <p:pic>
        <p:nvPicPr>
          <p:cNvPr id="30723" name="Picture 3" descr="C:\Users\user1\Desktop\для презентации\P1030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42672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9" y="357166"/>
            <a:ext cx="69294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ПРАВИЛЬНОЕ ПИТАНИЕ НООБХОДИМО РАСТУЩЕМУ ОРГАНИЗМУ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user1\Desktop\для презентации\20171023_112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366" y="962004"/>
            <a:ext cx="4267200" cy="3200400"/>
          </a:xfrm>
          <a:prstGeom prst="rect">
            <a:avLst/>
          </a:prstGeom>
          <a:noFill/>
        </p:spPr>
      </p:pic>
      <p:pic>
        <p:nvPicPr>
          <p:cNvPr id="31747" name="Picture 3" descr="C:\Users\user1\Desktop\для презентации\20171023_112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181608" y="1033442"/>
            <a:ext cx="4267200" cy="3200400"/>
          </a:xfrm>
          <a:prstGeom prst="rect">
            <a:avLst/>
          </a:prstGeom>
          <a:noFill/>
        </p:spPr>
      </p:pic>
      <p:pic>
        <p:nvPicPr>
          <p:cNvPr id="31748" name="Picture 4" descr="C:\Users\user1\Desktop\для презентации\20171023_1127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466964" y="2962268"/>
            <a:ext cx="4267200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7" y="500042"/>
            <a:ext cx="54292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СУ-ДЖОК ТЕРАПИЯ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user1\Desktop\для презентации\20171023_125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366" y="962004"/>
            <a:ext cx="4267200" cy="3200400"/>
          </a:xfrm>
          <a:prstGeom prst="rect">
            <a:avLst/>
          </a:prstGeom>
          <a:noFill/>
        </p:spPr>
      </p:pic>
      <p:pic>
        <p:nvPicPr>
          <p:cNvPr id="32771" name="Picture 3" descr="C:\Users\user1\Desktop\для презентации\20171023_125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110170" y="1533508"/>
            <a:ext cx="42672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19877" y="357166"/>
            <a:ext cx="5175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СОН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643050"/>
            <a:ext cx="3286148" cy="4188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785926"/>
            <a:ext cx="3158465" cy="40942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500042"/>
            <a:ext cx="6858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Воспитываем любовь к прекрасному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user1\Desktop\для презентации\P1030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267200" cy="3200400"/>
          </a:xfrm>
          <a:prstGeom prst="rect">
            <a:avLst/>
          </a:prstGeom>
          <a:noFill/>
        </p:spPr>
      </p:pic>
      <p:pic>
        <p:nvPicPr>
          <p:cNvPr id="33795" name="Picture 3" descr="C:\Users\user1\Desktop\для презентации\P1030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28736"/>
            <a:ext cx="4267200" cy="3200400"/>
          </a:xfrm>
          <a:prstGeom prst="rect">
            <a:avLst/>
          </a:prstGeom>
          <a:noFill/>
        </p:spPr>
      </p:pic>
      <p:pic>
        <p:nvPicPr>
          <p:cNvPr id="33796" name="Picture 4" descr="C:\Users\user1\Desktop\для презентации\P10305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429000"/>
            <a:ext cx="4267200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77867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ДЕЯТЕЛЬНОСТЬ «ВИТАМИННЫЙ ДОМИК»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user1\Desktop\для презентации\P10305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4267200" cy="3200400"/>
          </a:xfrm>
          <a:prstGeom prst="rect">
            <a:avLst/>
          </a:prstGeom>
          <a:noFill/>
        </p:spPr>
      </p:pic>
      <p:pic>
        <p:nvPicPr>
          <p:cNvPr id="34819" name="Picture 3" descr="C:\Users\user1\Desktop\для презентации\P1030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71480"/>
            <a:ext cx="42672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3"/>
            <a:ext cx="64294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МЕЛКОЙ МОТОРИКИ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user1\Desktop\для презентации\PICT0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4267200" cy="3190875"/>
          </a:xfrm>
          <a:prstGeom prst="rect">
            <a:avLst/>
          </a:prstGeom>
          <a:noFill/>
        </p:spPr>
      </p:pic>
      <p:pic>
        <p:nvPicPr>
          <p:cNvPr id="35844" name="Picture 4" descr="C:\Users\user1\Desktop\Работа Женя\бассейн фото мл.гр\PICT01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71810"/>
            <a:ext cx="42672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19877" y="357166"/>
            <a:ext cx="55382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ПОПАРИМСЯ В БАНЬКЕ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Высшее благо достигается на основе полного физического и умственного здоровья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(Цицерон)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7" y="1000108"/>
            <a:ext cx="707236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«Высшее благо достигается на основе полного физического и умственного здоровья»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(Цицерон)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611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Высшее благо достигается на основе полного физического и умственного здоровья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(Цицерон)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7" y="1000108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0781" y="785794"/>
            <a:ext cx="8229600" cy="30726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Список литературы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Агаджанова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С. Н. Закаливание организма дошкольника; Детство-Пресс - Москва, 2011. - 469 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2.Богина Т. Л. Охрана здоровья детей в дошкольных учреждениях [Текст]: методическое пособие/Т. Л.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Богина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–М.: Издательство «Мозаика-Синтез», 2006. – С. 94 -96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85728"/>
            <a:ext cx="4357718" cy="57773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5" y="428604"/>
            <a:ext cx="3786213" cy="42363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НАШ ВОСХИТИТЕЛЬ-</a:t>
            </a:r>
          </a:p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НЫЙ ЦВЕТНИК</a:t>
            </a:r>
          </a:p>
          <a:p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Прививать детям любовь и бережное отношение к  природе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2285992"/>
            <a:ext cx="4143404" cy="38037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828680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РОЖДЕНИЯ А.С.ПУШКИНА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формируем у детей чувства духовной красоты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500174"/>
            <a:ext cx="3000396" cy="4000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1500174"/>
            <a:ext cx="3006434" cy="3963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6662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ЛЮБИМЫЙ ПУШКИН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user1\Desktop\IMG_20170530_172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778927" cy="3705236"/>
          </a:xfrm>
          <a:prstGeom prst="rect">
            <a:avLst/>
          </a:prstGeom>
          <a:noFill/>
        </p:spPr>
      </p:pic>
      <p:pic>
        <p:nvPicPr>
          <p:cNvPr id="2054" name="Picture 6" descr="C:\Users\user1\Desktop\IMG_20170530_172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2914648" cy="3886197"/>
          </a:xfrm>
          <a:prstGeom prst="rect">
            <a:avLst/>
          </a:prstGeom>
          <a:noFill/>
        </p:spPr>
      </p:pic>
      <p:pic>
        <p:nvPicPr>
          <p:cNvPr id="2055" name="Picture 7" descr="C:\Users\user1\Desktop\IMG-20170531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86058"/>
            <a:ext cx="2878929" cy="38385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214290"/>
            <a:ext cx="75009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ЛЕТНИЙ ДОСУГ НА ПРОГУЛКЕ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26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572" y="285728"/>
            <a:ext cx="3968988" cy="4929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2428868"/>
            <a:ext cx="2859454" cy="3512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5" y="357167"/>
            <a:ext cx="7429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Движение-это жизнь!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9693" y="2133985"/>
            <a:ext cx="4163340" cy="3610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1214" y="2186184"/>
            <a:ext cx="4158102" cy="3500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9" y="285728"/>
            <a:ext cx="70009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РАЗВЛЕЧЕНИЕ: «МАШИНО УТРО»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РАЗВИВАТЬ У ДЕТЕЙ МЛ.ВОЗРАСТА УСТОЙЧИВЫЙ ИНТЕРЕС И МОТИВАЦИЮ К СПОРТУ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af/e1/16/9814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78628" y="821513"/>
            <a:ext cx="3714776" cy="2786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17121" y="785794"/>
            <a:ext cx="4000528" cy="300039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24088" y="2890830"/>
            <a:ext cx="4267200" cy="320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3" y="357166"/>
            <a:ext cx="8108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СПОРТ-НАША ЖИЗНЬ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224</Words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HP</cp:lastModifiedBy>
  <cp:revision>29</cp:revision>
  <dcterms:created xsi:type="dcterms:W3CDTF">2017-10-05T02:10:32Z</dcterms:created>
  <dcterms:modified xsi:type="dcterms:W3CDTF">2018-04-15T12:36:18Z</dcterms:modified>
</cp:coreProperties>
</file>