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59" r:id="rId3"/>
    <p:sldId id="260" r:id="rId4"/>
    <p:sldId id="262" r:id="rId5"/>
    <p:sldId id="263" r:id="rId6"/>
    <p:sldId id="264" r:id="rId7"/>
    <p:sldId id="289" r:id="rId8"/>
    <p:sldId id="266" r:id="rId9"/>
    <p:sldId id="267" r:id="rId10"/>
    <p:sldId id="268" r:id="rId11"/>
    <p:sldId id="269" r:id="rId12"/>
    <p:sldId id="272" r:id="rId13"/>
    <p:sldId id="273" r:id="rId14"/>
    <p:sldId id="274" r:id="rId15"/>
    <p:sldId id="275" r:id="rId16"/>
    <p:sldId id="280" r:id="rId17"/>
    <p:sldId id="292" r:id="rId18"/>
    <p:sldId id="277" r:id="rId19"/>
    <p:sldId id="290" r:id="rId20"/>
    <p:sldId id="278" r:id="rId21"/>
    <p:sldId id="291" r:id="rId22"/>
    <p:sldId id="282" r:id="rId23"/>
    <p:sldId id="283" r:id="rId24"/>
    <p:sldId id="284" r:id="rId25"/>
    <p:sldId id="285" r:id="rId26"/>
    <p:sldId id="286" r:id="rId27"/>
    <p:sldId id="287" r:id="rId28"/>
    <p:sldId id="28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 17 «Огонек» комбинированного вида города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Искитима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Новосибирской области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http://illustrators.ru/uploads/illustration/image/378728/main_378728_original.jpg"/>
          <p:cNvPicPr/>
          <p:nvPr/>
        </p:nvPicPr>
        <p:blipFill>
          <a:blip r:embed="rId2" cstate="print"/>
          <a:srcRect r="50000"/>
          <a:stretch>
            <a:fillRect/>
          </a:stretch>
        </p:blipFill>
        <p:spPr bwMode="auto">
          <a:xfrm>
            <a:off x="642911" y="2214554"/>
            <a:ext cx="392909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42910" y="1285860"/>
            <a:ext cx="81439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Проект:«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Весна идет – весне дорогу»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(по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технологии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ТРИЗ)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второй младшей группы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4876" y="4429132"/>
            <a:ext cx="4071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Выполнила: воспитатель первой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квалификационной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категории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Соловьева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Елена Геннадьевна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77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338655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375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714488"/>
            <a:ext cx="350046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user\AppData\Local\Microsoft\Windows\INetCache\Content.Word\IMG_376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607223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14422"/>
            <a:ext cx="8686800" cy="486570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 Закрепление умения строить диалоги с партнёром. используя интонации, выражающие чувства героев.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Сказка «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Заюшкина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избушка»</a:t>
            </a:r>
          </a:p>
          <a:p>
            <a:endParaRPr lang="ru-RU" sz="2400" dirty="0"/>
          </a:p>
        </p:txBody>
      </p:sp>
      <p:pic>
        <p:nvPicPr>
          <p:cNvPr id="5" name="Рисунок 4" descr="C:\Users\user\AppData\Local\Microsoft\Windows\INetCache\Content.Word\IMG_37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500306"/>
            <a:ext cx="578647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ОПЫТЫ и трудовая деятельность</a:t>
            </a:r>
            <a:endParaRPr lang="ru-RU" sz="240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554162"/>
            <a:ext cx="8777318" cy="45259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Продолжать знакомить детей с простейшими способами обследования объектов и учить делать простейшие выводы.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1.Вода и ее свойства.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2.Хитрые семена.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3.Сухая и влажная почва.</a:t>
            </a:r>
          </a:p>
          <a:p>
            <a:endParaRPr lang="ru-RU" sz="2400" dirty="0"/>
          </a:p>
        </p:txBody>
      </p:sp>
      <p:pic>
        <p:nvPicPr>
          <p:cNvPr id="5" name="Рисунок 4" descr="IMG_378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5" y="3786190"/>
            <a:ext cx="2643206" cy="285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361" name="Picture 1" descr="IMG_37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708920"/>
            <a:ext cx="3456384" cy="3913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782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71612"/>
            <a:ext cx="338655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378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71612"/>
            <a:ext cx="371477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user\AppData\Local\Microsoft\Windows\INetCache\Content.Word\IMG_373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2852"/>
            <a:ext cx="4000528" cy="322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AppData\Local\Microsoft\Windows\INetCache\Content.Word\IMG_3734.jpg"/>
          <p:cNvPicPr/>
          <p:nvPr/>
        </p:nvPicPr>
        <p:blipFill>
          <a:blip r:embed="rId3" cstate="print"/>
          <a:srcRect b="6521"/>
          <a:stretch>
            <a:fillRect/>
          </a:stretch>
        </p:blipFill>
        <p:spPr bwMode="auto">
          <a:xfrm>
            <a:off x="4429125" y="3571876"/>
            <a:ext cx="428628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_372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500174"/>
            <a:ext cx="3500462" cy="487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738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2808312" cy="381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AppData\Local\Microsoft\Windows\INetCache\Content.Word\IMG_3736.jpg"/>
          <p:cNvPicPr/>
          <p:nvPr/>
        </p:nvPicPr>
        <p:blipFill>
          <a:blip r:embed="rId3" cstate="print"/>
          <a:srcRect r="8511"/>
          <a:stretch>
            <a:fillRect/>
          </a:stretch>
        </p:blipFill>
        <p:spPr bwMode="auto">
          <a:xfrm>
            <a:off x="4499992" y="1772816"/>
            <a:ext cx="374441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74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367240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5057" name="Picture 1" descr="IMG_38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3800103" cy="52812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Прогулка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071546"/>
            <a:ext cx="8686800" cy="5008579"/>
          </a:xfrm>
        </p:spPr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Укрепление здоровья детей.</a:t>
            </a:r>
          </a:p>
          <a:p>
            <a:endParaRPr lang="ru-RU" dirty="0"/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265" name="Picture 1" descr="IMG_3812"/>
          <p:cNvPicPr>
            <a:picLocks noChangeAspect="1" noChangeArrowheads="1"/>
          </p:cNvPicPr>
          <p:nvPr/>
        </p:nvPicPr>
        <p:blipFill>
          <a:blip r:embed="rId2" cstate="print"/>
          <a:srcRect t="26408"/>
          <a:stretch>
            <a:fillRect/>
          </a:stretch>
        </p:blipFill>
        <p:spPr bwMode="auto">
          <a:xfrm>
            <a:off x="1835696" y="1628800"/>
            <a:ext cx="5400600" cy="4868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3009" name="Picture 1" descr="IMG_38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3635896" cy="5092601"/>
          </a:xfrm>
          <a:prstGeom prst="rect">
            <a:avLst/>
          </a:prstGeom>
          <a:noFill/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3011" name="Picture 3" descr="IMG_38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64704"/>
            <a:ext cx="3656087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2700" b="1" u="sng" cap="none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</a:t>
            </a:r>
            <a:r>
              <a:rPr lang="ru-RU" sz="2700" cap="none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формирование представлений о весенних природных явлениях через разные виды деятельности. </a:t>
            </a:r>
            <a:r>
              <a:rPr lang="ru-RU" cap="none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cap="none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lvl="0"/>
            <a:r>
              <a:rPr lang="ru-RU" sz="9600" b="1" u="sng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9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Расширять представления о характерных особенностях весенней природы.</a:t>
            </a:r>
            <a:br>
              <a:rPr lang="ru-RU" sz="9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9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Учить устанавливать простейшие связи между условиями наступающего весеннего времени года и поведением животных, состоянием растительности.</a:t>
            </a:r>
            <a:br>
              <a:rPr lang="ru-RU" sz="9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9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Формировать исследовательский и познавательный интерес в ходе</a:t>
            </a:r>
            <a:br>
              <a:rPr lang="ru-RU" sz="9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9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экспериментирования.</a:t>
            </a:r>
            <a:br>
              <a:rPr lang="ru-RU" sz="9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9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Формировать представления о безопасном поведении весной.</a:t>
            </a:r>
            <a:br>
              <a:rPr lang="ru-RU" sz="9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9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Учить отражать полученные впечатления в разных непосредственно образовательных и самостоятельных видах деятельности детей.</a:t>
            </a:r>
            <a:br>
              <a:rPr lang="ru-RU" sz="9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9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Развивать познавательную активность, внимание, мышление, воображение,</a:t>
            </a:r>
            <a:br>
              <a:rPr lang="ru-RU" sz="9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9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коммуникативные навыки.</a:t>
            </a:r>
            <a:br>
              <a:rPr lang="ru-RU" sz="9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9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Воспитывать бережное отношение к природе.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9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  <a:endParaRPr lang="ru-RU" sz="240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Помогать детям объединяться для игры в группы и поощрять попытки детей самостоятельно подбирать атрибуты для той или иной роли</a:t>
            </a:r>
            <a:r>
              <a:rPr lang="ru-RU" dirty="0" smtClean="0"/>
              <a:t>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1.Семья готовится к весне.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Собираемся на прогулку.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3.Поездка в весенний лес.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AppData\Local\Microsoft\Windows\INetCache\Content.Word\IMG_37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786058"/>
            <a:ext cx="4473437" cy="3347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4033" name="Picture 1" descr="IMG_38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76673"/>
            <a:ext cx="4448175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РАССМАТРИВАНИЕ ИЛЛЮСТРАЦИЙ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8124852" cy="4525963"/>
          </a:xfrm>
        </p:spPr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Учить детей рассматривать иллюстрацию, понимать ее сюжет.</a:t>
            </a:r>
          </a:p>
          <a:p>
            <a:endParaRPr lang="ru-RU" dirty="0"/>
          </a:p>
        </p:txBody>
      </p:sp>
      <p:pic>
        <p:nvPicPr>
          <p:cNvPr id="4" name="Рисунок 3" descr="IMG_375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071678"/>
            <a:ext cx="371806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3" name="Picture 1" descr="IMG_3808"/>
          <p:cNvPicPr>
            <a:picLocks noChangeAspect="1" noChangeArrowheads="1"/>
          </p:cNvPicPr>
          <p:nvPr/>
        </p:nvPicPr>
        <p:blipFill>
          <a:blip r:embed="rId3" cstate="print"/>
          <a:srcRect t="16118" b="9665"/>
          <a:stretch>
            <a:fillRect/>
          </a:stretch>
        </p:blipFill>
        <p:spPr bwMode="auto">
          <a:xfrm>
            <a:off x="899592" y="2780928"/>
            <a:ext cx="3214688" cy="3851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071546"/>
            <a:ext cx="8686800" cy="5008579"/>
          </a:xfrm>
        </p:spPr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1.Формирование целостной картины мира «Прогулка в весеннем лесу».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Чтение художественной литературы . Л. Толстой «Пришла весна…»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Аппликация  «Ледоход».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4.Рисование «Весенние сосульки».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5.Лепка «Воробей».</a:t>
            </a:r>
          </a:p>
          <a:p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IMG_375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2500306"/>
            <a:ext cx="3191289" cy="424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75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785926"/>
            <a:ext cx="340002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375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85926"/>
            <a:ext cx="350046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user\Downloads\IMG_2837[1] - с эффектами.PNG"/>
          <p:cNvPicPr>
            <a:picLocks noGrp="1"/>
          </p:cNvPicPr>
          <p:nvPr>
            <p:ph idx="1"/>
          </p:nvPr>
        </p:nvPicPr>
        <p:blipFill>
          <a:blip r:embed="rId2" cstate="print"/>
          <a:srcRect l="10078" r="7890"/>
          <a:stretch>
            <a:fillRect/>
          </a:stretch>
        </p:blipFill>
        <p:spPr bwMode="auto">
          <a:xfrm>
            <a:off x="214282" y="214290"/>
            <a:ext cx="500066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ownloads\IMG_2841[1] - с эффектами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286124"/>
            <a:ext cx="4488815" cy="3324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 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642918"/>
            <a:ext cx="8686800" cy="5437207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1.Знакомство родителей с проектом её актуальностью.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2.Рекомендации: «Поделки с любимыми мамочками и папочками».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3.Консультация: «Как в домашних условиях можно провести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поисковую-экспериментальную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деятельность».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«Забота о птицах» - изготовление скворечников.</a:t>
            </a:r>
          </a:p>
          <a:p>
            <a:endParaRPr lang="ru-RU" sz="2400" dirty="0"/>
          </a:p>
        </p:txBody>
      </p:sp>
      <p:pic>
        <p:nvPicPr>
          <p:cNvPr id="5" name="Рисунок 4" descr="C:\Users\user\AppData\Local\Microsoft\Windows\INetCache\Content.Word\IMG_3788.jpg"/>
          <p:cNvPicPr/>
          <p:nvPr/>
        </p:nvPicPr>
        <p:blipFill>
          <a:blip r:embed="rId2" cstate="print"/>
          <a:srcRect b="25775"/>
          <a:stretch>
            <a:fillRect/>
          </a:stretch>
        </p:blipFill>
        <p:spPr bwMode="auto">
          <a:xfrm>
            <a:off x="1142976" y="3357562"/>
            <a:ext cx="664373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790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14488"/>
            <a:ext cx="374374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5" name="Rectangle 1"/>
          <p:cNvSpPr>
            <a:spLocks noChangeArrowheads="1"/>
          </p:cNvSpPr>
          <p:nvPr/>
        </p:nvSpPr>
        <p:spPr bwMode="auto">
          <a:xfrm>
            <a:off x="0" y="0"/>
            <a:ext cx="495847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с папой моим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Птицам домик мастерим.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Небольшой, опрятный внешне.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Называется скворечник.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</a:rPr>
              <a:t>Спасибо за внимание !</a:t>
            </a:r>
            <a:endParaRPr lang="ru-RU" sz="2400" dirty="0">
              <a:solidFill>
                <a:srgbClr val="00B0F0"/>
              </a:solidFill>
            </a:endParaRPr>
          </a:p>
        </p:txBody>
      </p:sp>
      <p:pic>
        <p:nvPicPr>
          <p:cNvPr id="4" name="Picture 2" descr="C:\Users\user\Desktop\КАРТИНКИ\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4344" y="1965394"/>
            <a:ext cx="4027711" cy="3703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857232"/>
            <a:ext cx="8686800" cy="5222893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9600" b="1" u="sng" dirty="0" smtClean="0"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Необходимо помнить о том, что зачастую небрежное, а порой и жестокое отношение детей к природе объясняется отсутствием у них необходимых знаний. Дети, которые ощущают природу: дыхание растений, ароматы цветов, шелест трав, пение птиц, уже не смогут уничтожить эту красоту. Наоборот, у них появляется потребность помогать жить этим творением, любить их, общаться с ними. Установление гармонических отношений с живой и неживой природой, развивает органы чувств, которые являются посредниками между окружающей средой и мозгом, трансформаторами и ретрансляторами энергий природы в тело ребенка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ru-RU" b="1" dirty="0" smtClean="0"/>
              <a:t>                                                        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400032"/>
          </a:xfrm>
        </p:spPr>
        <p:txBody>
          <a:bodyPr>
            <a:noAutofit/>
          </a:bodyPr>
          <a:lstStyle/>
          <a:p>
            <a:r>
              <a:rPr lang="ru-RU" sz="2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Беседы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714356"/>
            <a:ext cx="8686800" cy="5365769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Расширение кругозора о времени года «Весна».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Воспитывать бережное отношение к пробуждающей природе.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1.Весна в городе.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2.Весна в лесу.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3.Труд весной.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4.Игры весной.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5.Моя безопасность весной.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378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2143116"/>
            <a:ext cx="3335453" cy="44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C:\Users\user\AppData\Local\Microsoft\Windows\INetCache\Content.Word\IMG_3746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857628"/>
            <a:ext cx="3500462" cy="27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374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357298"/>
            <a:ext cx="3714776" cy="439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IMG_3741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357298"/>
            <a:ext cx="371477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ПОДВИЖНЫЕ ИГРЫ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04800" y="928670"/>
            <a:ext cx="8686800" cy="5151455"/>
          </a:xfrm>
        </p:spPr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Учить бегать врассыпную, не наталкиваясь друг на друга. Развивать ловкость ,внимание.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1.Скворечники.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2.Птички и птенчики.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3.Солнышко и дождик.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4.Через ручеёк.</a:t>
            </a:r>
          </a:p>
          <a:p>
            <a:endParaRPr lang="ru-RU" sz="2400" dirty="0"/>
          </a:p>
        </p:txBody>
      </p:sp>
      <p:pic>
        <p:nvPicPr>
          <p:cNvPr id="6" name="Рисунок 5" descr="IMG_377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071678"/>
            <a:ext cx="3156956" cy="421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4577" name="Picture 1" descr="IMG_3807"/>
          <p:cNvPicPr>
            <a:picLocks noChangeAspect="1" noChangeArrowheads="1"/>
          </p:cNvPicPr>
          <p:nvPr/>
        </p:nvPicPr>
        <p:blipFill>
          <a:blip r:embed="rId3" cstate="print"/>
          <a:srcRect t="11458"/>
          <a:stretch>
            <a:fillRect/>
          </a:stretch>
        </p:blipFill>
        <p:spPr bwMode="auto">
          <a:xfrm>
            <a:off x="1187624" y="3573016"/>
            <a:ext cx="3096344" cy="2723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G_3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91025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7" name="Picture 3" descr="IMG_3801"/>
          <p:cNvPicPr>
            <a:picLocks noChangeAspect="1" noChangeArrowheads="1"/>
          </p:cNvPicPr>
          <p:nvPr/>
        </p:nvPicPr>
        <p:blipFill>
          <a:blip r:embed="rId3" cstate="print"/>
          <a:srcRect b="10506"/>
          <a:stretch>
            <a:fillRect/>
          </a:stretch>
        </p:blipFill>
        <p:spPr bwMode="auto">
          <a:xfrm>
            <a:off x="4788024" y="764704"/>
            <a:ext cx="4104456" cy="5500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40003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ДИДАКТИЧЕСКИЕ ИГРЫ (ТРИЗ)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928670"/>
            <a:ext cx="8686800" cy="5151455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Цель:Учить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называть времена года по иллюстрациям; их характерные признаки. Закрепить умения выявлять объект, его имена признаков.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1.Времена года(круги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Луллия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2.Карусель (имена признаков).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3.Одень Машу и Ваню на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прогулку.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4.Чей детеныш?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5.Кто где живет?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6.Живая и неживая природа.</a:t>
            </a:r>
          </a:p>
          <a:p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AppData\Local\Microsoft\Windows\INetCache\Content.Word\IMG_378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428869"/>
            <a:ext cx="3804883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760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338655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376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43050"/>
            <a:ext cx="3357586" cy="446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130</TotalTime>
  <Words>459</Words>
  <Application>Microsoft Office PowerPoint</Application>
  <PresentationFormat>Экран (4:3)</PresentationFormat>
  <Paragraphs>64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Трек</vt:lpstr>
      <vt:lpstr>Муниципальное бюджетное дошкольное образовательное учреждение детский сад № 17 «Огонек» комбинированного вида города Искитима Новосибирской области </vt:lpstr>
      <vt:lpstr>Цель: формирование представлений о весенних природных явлениях через разные виды деятельности.  </vt:lpstr>
      <vt:lpstr>Слайд 3</vt:lpstr>
      <vt:lpstr>Беседы </vt:lpstr>
      <vt:lpstr>Слайд 5</vt:lpstr>
      <vt:lpstr>ПОДВИЖНЫЕ ИГРЫ </vt:lpstr>
      <vt:lpstr>Слайд 7</vt:lpstr>
      <vt:lpstr>ДИДАКТИЧЕСКИЕ ИГРЫ (ТРИЗ)  </vt:lpstr>
      <vt:lpstr>Слайд 9</vt:lpstr>
      <vt:lpstr>Слайд 10</vt:lpstr>
      <vt:lpstr>Слайд 11</vt:lpstr>
      <vt:lpstr>ТЕАТРАЛИЗОВАННАЯ ДЕЯТЕЛЬНОСТЬ </vt:lpstr>
      <vt:lpstr>ОПЫТЫ и трудовая деятельность</vt:lpstr>
      <vt:lpstr>Слайд 14</vt:lpstr>
      <vt:lpstr>Слайд 15</vt:lpstr>
      <vt:lpstr>Слайд 16</vt:lpstr>
      <vt:lpstr>Слайд 17</vt:lpstr>
      <vt:lpstr>Прогулка </vt:lpstr>
      <vt:lpstr>Слайд 19</vt:lpstr>
      <vt:lpstr>СЮЖЕТНО-РОЛЕВЫЕ ИГРЫ</vt:lpstr>
      <vt:lpstr>Слайд 21</vt:lpstr>
      <vt:lpstr>РАССМАТРИВАНИЕ ИЛЛЮСТРАЦИЙ </vt:lpstr>
      <vt:lpstr>НОД </vt:lpstr>
      <vt:lpstr>Слайд 24</vt:lpstr>
      <vt:lpstr>Слайд 25</vt:lpstr>
      <vt:lpstr>РАБОТА С РОДИТЕЛЯМИ   </vt:lpstr>
      <vt:lpstr>Слайд 27</vt:lpstr>
      <vt:lpstr>Спасибо за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завуч1</dc:creator>
  <cp:lastModifiedBy>завуч1</cp:lastModifiedBy>
  <cp:revision>43</cp:revision>
  <dcterms:created xsi:type="dcterms:W3CDTF">2018-04-08T06:30:40Z</dcterms:created>
  <dcterms:modified xsi:type="dcterms:W3CDTF">2018-04-13T05:52:22Z</dcterms:modified>
</cp:coreProperties>
</file>