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558608" cy="3047652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660033"/>
                </a:solidFill>
                <a:latin typeface="Verdana"/>
              </a:rPr>
              <a:t>Дефекты в юбках и их устранение</a:t>
            </a:r>
            <a:br>
              <a:rPr lang="ru-RU" b="1" dirty="0">
                <a:solidFill>
                  <a:srgbClr val="660033"/>
                </a:solidFill>
                <a:latin typeface="Verdana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56176" y="4691983"/>
            <a:ext cx="2552328" cy="1473200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Составитель: Вечканова Ксения </a:t>
            </a:r>
            <a:r>
              <a:rPr lang="ru-RU" dirty="0" smtClean="0">
                <a:solidFill>
                  <a:schemeClr val="tx1"/>
                </a:solidFill>
              </a:rPr>
              <a:t>Тимофеевна педагог дополнительного </a:t>
            </a:r>
            <a:r>
              <a:rPr lang="ru-RU" dirty="0" err="1" smtClean="0">
                <a:solidFill>
                  <a:schemeClr val="tx1"/>
                </a:solidFill>
              </a:rPr>
              <a:t>обраования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147" name="Picture 3" descr="C:\Users\user\Downloads\КИРА\resiz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073398"/>
            <a:ext cx="4634632" cy="308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16828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Цель.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340768"/>
            <a:ext cx="8424936" cy="158417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Познакомить с видами дефектов юбочного ассортимента</a:t>
            </a:r>
            <a:endParaRPr lang="ru-RU" sz="36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0" y="4221088"/>
            <a:ext cx="9144000" cy="243917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Изучить виды дефектов в юбках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Ознакомиться с вариантами устранения дефектов в юбочном ассортименте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563888" y="3258732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C00000"/>
                </a:solidFill>
              </a:rPr>
              <a:t>Задачи.</a:t>
            </a:r>
            <a:endParaRPr lang="ru-RU" sz="4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988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44008" y="1988840"/>
            <a:ext cx="4499992" cy="3744416"/>
          </a:xfrm>
        </p:spPr>
        <p:txBody>
          <a:bodyPr>
            <a:normAutofit fontScale="92500"/>
          </a:bodyPr>
          <a:lstStyle/>
          <a:p>
            <a:pPr algn="just"/>
            <a:r>
              <a:rPr lang="ru-RU" b="1" dirty="0">
                <a:solidFill>
                  <a:srgbClr val="660033"/>
                </a:solidFill>
                <a:latin typeface="Verdana"/>
              </a:rPr>
              <a:t>Причина:</a:t>
            </a:r>
            <a:r>
              <a:rPr lang="ru-RU" dirty="0">
                <a:solidFill>
                  <a:srgbClr val="660033"/>
                </a:solidFill>
                <a:latin typeface="Verdana"/>
              </a:rPr>
              <a:t> Недостаточен прогиб верхнего среза переднего полотнища от середины к боковым срезам.</a:t>
            </a:r>
          </a:p>
          <a:p>
            <a:pPr algn="just"/>
            <a:r>
              <a:rPr lang="ru-RU" b="1" dirty="0">
                <a:solidFill>
                  <a:srgbClr val="660033"/>
                </a:solidFill>
                <a:latin typeface="Verdana"/>
              </a:rPr>
              <a:t>Как устраняем:</a:t>
            </a:r>
            <a:r>
              <a:rPr lang="ru-RU" dirty="0">
                <a:solidFill>
                  <a:srgbClr val="660033"/>
                </a:solidFill>
                <a:latin typeface="Verdana"/>
              </a:rPr>
              <a:t> Верхний срез переднего полотнища углубляем посередине и оформляем, как показано на рисунке.</a:t>
            </a:r>
          </a:p>
          <a:p>
            <a:pPr marL="0" indent="0">
              <a:buNone/>
            </a:pPr>
            <a:endParaRPr lang="ru-RU" b="1" dirty="0">
              <a:solidFill>
                <a:srgbClr val="660033"/>
              </a:solidFill>
              <a:latin typeface="Verdana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660033"/>
                </a:solidFill>
                <a:latin typeface="Verdana"/>
              </a:rPr>
              <a:t>Юбка спереди прилегает к ногам</a:t>
            </a:r>
            <a:br>
              <a:rPr lang="ru-RU" b="1" dirty="0">
                <a:solidFill>
                  <a:srgbClr val="660033"/>
                </a:solidFill>
                <a:latin typeface="Verdana"/>
              </a:rPr>
            </a:br>
            <a:endParaRPr lang="ru-RU" dirty="0"/>
          </a:p>
        </p:txBody>
      </p:sp>
      <p:pic>
        <p:nvPicPr>
          <p:cNvPr id="1026" name="Picture 2" descr="C:\Users\user\Downloads\КИРА\picturefi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41005"/>
            <a:ext cx="4862972" cy="4036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8996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849625" y="1988840"/>
            <a:ext cx="4263752" cy="4032448"/>
          </a:xfrm>
        </p:spPr>
        <p:txBody>
          <a:bodyPr>
            <a:normAutofit fontScale="92500"/>
          </a:bodyPr>
          <a:lstStyle/>
          <a:p>
            <a:pPr algn="just"/>
            <a:r>
              <a:rPr lang="ru-RU" b="1" dirty="0">
                <a:solidFill>
                  <a:srgbClr val="660033"/>
                </a:solidFill>
                <a:latin typeface="Verdana"/>
              </a:rPr>
              <a:t>Причина:</a:t>
            </a:r>
            <a:r>
              <a:rPr lang="ru-RU" dirty="0">
                <a:solidFill>
                  <a:srgbClr val="660033"/>
                </a:solidFill>
                <a:latin typeface="Verdana"/>
              </a:rPr>
              <a:t> Недостаточен прогиб верхнего среза заднего полотнища от середины к боковым срезам.</a:t>
            </a:r>
          </a:p>
          <a:p>
            <a:pPr algn="just"/>
            <a:r>
              <a:rPr lang="ru-RU" b="1" dirty="0">
                <a:solidFill>
                  <a:srgbClr val="660033"/>
                </a:solidFill>
                <a:latin typeface="Verdana"/>
              </a:rPr>
              <a:t>Как устраняем:</a:t>
            </a:r>
            <a:r>
              <a:rPr lang="ru-RU" dirty="0">
                <a:solidFill>
                  <a:srgbClr val="660033"/>
                </a:solidFill>
                <a:latin typeface="Verdana"/>
              </a:rPr>
              <a:t> Верхний срез заднего полотнища углубляем посередине и оформляем, как показано на рисунке.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660033"/>
                </a:solidFill>
                <a:latin typeface="Verdana"/>
              </a:rPr>
              <a:t>Юбка сзади прилегает к ногам</a:t>
            </a:r>
            <a:br>
              <a:rPr lang="ru-RU" b="1" dirty="0">
                <a:solidFill>
                  <a:srgbClr val="660033"/>
                </a:solidFill>
                <a:latin typeface="Verdana"/>
              </a:rPr>
            </a:br>
            <a:endParaRPr lang="ru-RU" dirty="0"/>
          </a:p>
        </p:txBody>
      </p:sp>
      <p:pic>
        <p:nvPicPr>
          <p:cNvPr id="2050" name="Picture 2" descr="C:\Users\user\Downloads\КИРА\picturefile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13" y="2564904"/>
            <a:ext cx="4824536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3994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44008" y="2564904"/>
            <a:ext cx="4356472" cy="410445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>
                <a:solidFill>
                  <a:srgbClr val="660033"/>
                </a:solidFill>
                <a:latin typeface="Verdana"/>
              </a:rPr>
              <a:t>Причина:</a:t>
            </a:r>
            <a:r>
              <a:rPr lang="ru-RU" dirty="0">
                <a:solidFill>
                  <a:srgbClr val="660033"/>
                </a:solidFill>
                <a:latin typeface="Verdana"/>
              </a:rPr>
              <a:t> Недостаточен прогиб верхнего среза заднего полотнища юбки.</a:t>
            </a:r>
          </a:p>
          <a:p>
            <a:pPr algn="just"/>
            <a:r>
              <a:rPr lang="ru-RU" b="1" dirty="0">
                <a:solidFill>
                  <a:srgbClr val="660033"/>
                </a:solidFill>
                <a:latin typeface="Verdana"/>
              </a:rPr>
              <a:t>Как устраняем:</a:t>
            </a:r>
            <a:r>
              <a:rPr lang="ru-RU" dirty="0">
                <a:solidFill>
                  <a:srgbClr val="660033"/>
                </a:solidFill>
                <a:latin typeface="Verdana"/>
              </a:rPr>
              <a:t> Углубляем верхний срез заднего полотнища юбки.</a:t>
            </a:r>
          </a:p>
          <a:p>
            <a:pPr algn="just"/>
            <a:r>
              <a:rPr lang="ru-RU" b="1" dirty="0">
                <a:solidFill>
                  <a:srgbClr val="660033"/>
                </a:solidFill>
                <a:latin typeface="Verdana"/>
              </a:rPr>
              <a:t>Причина:</a:t>
            </a:r>
            <a:r>
              <a:rPr lang="ru-RU" dirty="0">
                <a:solidFill>
                  <a:srgbClr val="660033"/>
                </a:solidFill>
                <a:latin typeface="Verdana"/>
              </a:rPr>
              <a:t> Увеличен раствор задних и боковых вытачек.</a:t>
            </a:r>
          </a:p>
          <a:p>
            <a:pPr algn="just"/>
            <a:r>
              <a:rPr lang="ru-RU" b="1" dirty="0">
                <a:solidFill>
                  <a:srgbClr val="660033"/>
                </a:solidFill>
                <a:latin typeface="Verdana"/>
              </a:rPr>
              <a:t>Как устраняем:</a:t>
            </a:r>
            <a:r>
              <a:rPr lang="ru-RU" dirty="0">
                <a:solidFill>
                  <a:srgbClr val="660033"/>
                </a:solidFill>
                <a:latin typeface="Verdana"/>
              </a:rPr>
              <a:t> Уменьшаем раствор задних и боковых вытачек 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660033"/>
                </a:solidFill>
                <a:latin typeface="Verdana"/>
              </a:rPr>
              <a:t>Поперечные заломы у пояса сзади</a:t>
            </a:r>
            <a:br>
              <a:rPr lang="ru-RU" b="1" dirty="0">
                <a:solidFill>
                  <a:srgbClr val="660033"/>
                </a:solidFill>
                <a:latin typeface="Verdana"/>
              </a:rPr>
            </a:br>
            <a:endParaRPr lang="ru-RU" dirty="0"/>
          </a:p>
        </p:txBody>
      </p:sp>
      <p:pic>
        <p:nvPicPr>
          <p:cNvPr id="3074" name="Picture 2" descr="C:\Users\user\Downloads\КИРА\picturefi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31" y="2695809"/>
            <a:ext cx="4486415" cy="3469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023821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716016" y="2675467"/>
            <a:ext cx="4176464" cy="341783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dirty="0">
                <a:solidFill>
                  <a:srgbClr val="660033"/>
                </a:solidFill>
                <a:latin typeface="Verdana"/>
              </a:rPr>
              <a:t>Причина:</a:t>
            </a:r>
            <a:r>
              <a:rPr lang="ru-RU" dirty="0">
                <a:solidFill>
                  <a:srgbClr val="660033"/>
                </a:solidFill>
                <a:latin typeface="Verdana"/>
              </a:rPr>
              <a:t> Увеличен раствор боковой вытачки.</a:t>
            </a:r>
          </a:p>
          <a:p>
            <a:pPr algn="just"/>
            <a:r>
              <a:rPr lang="ru-RU" b="1" dirty="0">
                <a:solidFill>
                  <a:srgbClr val="660033"/>
                </a:solidFill>
                <a:latin typeface="Verdana"/>
              </a:rPr>
              <a:t>Как устраняем:</a:t>
            </a:r>
            <a:r>
              <a:rPr lang="ru-RU" dirty="0">
                <a:solidFill>
                  <a:srgbClr val="660033"/>
                </a:solidFill>
                <a:latin typeface="Verdana"/>
              </a:rPr>
              <a:t> Уменьшаем раствор боковой вытачки, соответственно на такую же величину увеличиваем раствор задних и передних вытачек.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660033"/>
                </a:solidFill>
                <a:latin typeface="Verdana"/>
              </a:rPr>
              <a:t>Слабина по боковому шву на участке бедер</a:t>
            </a:r>
            <a:br>
              <a:rPr lang="ru-RU" b="1" dirty="0">
                <a:solidFill>
                  <a:srgbClr val="660033"/>
                </a:solidFill>
                <a:latin typeface="Verdana"/>
              </a:rPr>
            </a:br>
            <a:endParaRPr lang="ru-RU" dirty="0"/>
          </a:p>
        </p:txBody>
      </p:sp>
      <p:pic>
        <p:nvPicPr>
          <p:cNvPr id="4098" name="Picture 2" descr="C:\Users\user\Downloads\КИРА\picturefi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76872"/>
            <a:ext cx="4683791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473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Спасибо за внимание!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020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192</TotalTime>
  <Words>71</Words>
  <Application>Microsoft Office PowerPoint</Application>
  <PresentationFormat>Экран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Дефекты в юбках и их устранение </vt:lpstr>
      <vt:lpstr>Цель.</vt:lpstr>
      <vt:lpstr>Юбка спереди прилегает к ногам </vt:lpstr>
      <vt:lpstr>Юбка сзади прилегает к ногам </vt:lpstr>
      <vt:lpstr>Поперечные заломы у пояса сзади </vt:lpstr>
      <vt:lpstr>Слабина по боковому шву на участке бедер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Дефекты в юбках и их устранение </dc:title>
  <dc:creator>user</dc:creator>
  <cp:lastModifiedBy>user</cp:lastModifiedBy>
  <cp:revision>9</cp:revision>
  <dcterms:created xsi:type="dcterms:W3CDTF">2017-04-02T10:21:54Z</dcterms:created>
  <dcterms:modified xsi:type="dcterms:W3CDTF">2017-04-02T15:40:48Z</dcterms:modified>
</cp:coreProperties>
</file>